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23" r:id="rId3"/>
    <p:sldId id="305" r:id="rId4"/>
    <p:sldId id="281" r:id="rId5"/>
    <p:sldId id="327" r:id="rId6"/>
    <p:sldId id="306" r:id="rId7"/>
    <p:sldId id="315" r:id="rId8"/>
    <p:sldId id="316" r:id="rId9"/>
    <p:sldId id="317" r:id="rId10"/>
    <p:sldId id="328" r:id="rId11"/>
    <p:sldId id="310" r:id="rId12"/>
    <p:sldId id="325" r:id="rId13"/>
    <p:sldId id="312" r:id="rId14"/>
    <p:sldId id="324" r:id="rId15"/>
    <p:sldId id="329" r:id="rId16"/>
    <p:sldId id="330" r:id="rId17"/>
    <p:sldId id="331" r:id="rId18"/>
    <p:sldId id="311" r:id="rId19"/>
    <p:sldId id="326" r:id="rId20"/>
    <p:sldId id="313" r:id="rId21"/>
    <p:sldId id="269" r:id="rId22"/>
  </p:sldIdLst>
  <p:sldSz cx="18288000" cy="10287000"/>
  <p:notesSz cx="6858000" cy="9144000"/>
  <p:embeddedFontLst>
    <p:embeddedFont>
      <p:font typeface="Barlow Medium" panose="00000600000000000000" pitchFamily="2" charset="0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33"/>
    <a:srgbClr val="FF00BB"/>
    <a:srgbClr val="66FF33"/>
    <a:srgbClr val="0DDDF3"/>
    <a:srgbClr val="FFFFFF"/>
    <a:srgbClr val="E1E0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ulia Landolina" userId="S::giulia.landolina@unier.it::19e8a9bf-08c1-4027-8d80-6cef0007f78e" providerId="AD" clId="Web-{85376D2E-64EA-8C52-00C7-3B357DA70580}"/>
    <pc:docChg chg="modSld">
      <pc:chgData name="Giulia Landolina" userId="S::giulia.landolina@unier.it::19e8a9bf-08c1-4027-8d80-6cef0007f78e" providerId="AD" clId="Web-{85376D2E-64EA-8C52-00C7-3B357DA70580}" dt="2025-03-28T09:28:16.758" v="26" actId="1076"/>
      <pc:docMkLst>
        <pc:docMk/>
      </pc:docMkLst>
      <pc:sldChg chg="addSp modSp">
        <pc:chgData name="Giulia Landolina" userId="S::giulia.landolina@unier.it::19e8a9bf-08c1-4027-8d80-6cef0007f78e" providerId="AD" clId="Web-{85376D2E-64EA-8C52-00C7-3B357DA70580}" dt="2025-03-28T09:16:55.853" v="6" actId="1076"/>
        <pc:sldMkLst>
          <pc:docMk/>
          <pc:sldMk cId="482361336" sldId="316"/>
        </pc:sldMkLst>
      </pc:sldChg>
      <pc:sldChg chg="modSp">
        <pc:chgData name="Giulia Landolina" userId="S::giulia.landolina@unier.it::19e8a9bf-08c1-4027-8d80-6cef0007f78e" providerId="AD" clId="Web-{85376D2E-64EA-8C52-00C7-3B357DA70580}" dt="2025-03-28T09:28:16.758" v="26" actId="1076"/>
        <pc:sldMkLst>
          <pc:docMk/>
          <pc:sldMk cId="2150288897" sldId="324"/>
        </pc:sldMkLst>
      </pc:sldChg>
      <pc:sldChg chg="modSp">
        <pc:chgData name="Giulia Landolina" userId="S::giulia.landolina@unier.it::19e8a9bf-08c1-4027-8d80-6cef0007f78e" providerId="AD" clId="Web-{85376D2E-64EA-8C52-00C7-3B357DA70580}" dt="2025-03-28T09:19:55.303" v="21" actId="20577"/>
        <pc:sldMkLst>
          <pc:docMk/>
          <pc:sldMk cId="3956157853" sldId="325"/>
        </pc:sldMkLst>
      </pc:sldChg>
    </pc:docChg>
  </pc:docChgLst>
  <pc:docChgLst>
    <pc:chgData name="Utente guest" userId="S::urn:spo:anon#81d2201c006e84d14c0980c8e33a0d5f051d1260916661b08939c36135329172::" providerId="AD" clId="Web-{AE9DA569-0A01-0418-427F-CEF5D2B34295}"/>
    <pc:docChg chg="modSld">
      <pc:chgData name="Utente guest" userId="S::urn:spo:anon#81d2201c006e84d14c0980c8e33a0d5f051d1260916661b08939c36135329172::" providerId="AD" clId="Web-{AE9DA569-0A01-0418-427F-CEF5D2B34295}" dt="2025-03-28T09:01:31.464" v="0"/>
      <pc:docMkLst>
        <pc:docMk/>
      </pc:docMkLst>
      <pc:sldChg chg="delSp">
        <pc:chgData name="Utente guest" userId="S::urn:spo:anon#81d2201c006e84d14c0980c8e33a0d5f051d1260916661b08939c36135329172::" providerId="AD" clId="Web-{AE9DA569-0A01-0418-427F-CEF5D2B34295}" dt="2025-03-28T09:01:31.464" v="0"/>
        <pc:sldMkLst>
          <pc:docMk/>
          <pc:sldMk cId="300258821" sldId="281"/>
        </pc:sldMkLst>
      </pc:sldChg>
    </pc:docChg>
  </pc:docChgLst>
  <pc:docChgLst>
    <pc:chgData name="Giulia Landolina" userId="19e8a9bf-08c1-4027-8d80-6cef0007f78e" providerId="ADAL" clId="{584E5EB4-A94B-4012-B937-505E26FAC04F}"/>
    <pc:docChg chg="custSel modSld">
      <pc:chgData name="Giulia Landolina" userId="19e8a9bf-08c1-4027-8d80-6cef0007f78e" providerId="ADAL" clId="{584E5EB4-A94B-4012-B937-505E26FAC04F}" dt="2025-03-10T13:45:52.636" v="589" actId="13926"/>
      <pc:docMkLst>
        <pc:docMk/>
      </pc:docMkLst>
      <pc:sldChg chg="addSp delSp modSp mod">
        <pc:chgData name="Giulia Landolina" userId="19e8a9bf-08c1-4027-8d80-6cef0007f78e" providerId="ADAL" clId="{584E5EB4-A94B-4012-B937-505E26FAC04F}" dt="2025-03-10T11:40:15.791" v="588" actId="1076"/>
        <pc:sldMkLst>
          <pc:docMk/>
          <pc:sldMk cId="2953179900" sldId="300"/>
        </pc:sldMkLst>
      </pc:sldChg>
      <pc:sldChg chg="modSp mod">
        <pc:chgData name="Giulia Landolina" userId="19e8a9bf-08c1-4027-8d80-6cef0007f78e" providerId="ADAL" clId="{584E5EB4-A94B-4012-B937-505E26FAC04F}" dt="2025-03-10T13:45:52.636" v="589" actId="13926"/>
        <pc:sldMkLst>
          <pc:docMk/>
          <pc:sldMk cId="514476906" sldId="302"/>
        </pc:sldMkLst>
      </pc:sldChg>
      <pc:sldChg chg="modSp mod">
        <pc:chgData name="Giulia Landolina" userId="19e8a9bf-08c1-4027-8d80-6cef0007f78e" providerId="ADAL" clId="{584E5EB4-A94B-4012-B937-505E26FAC04F}" dt="2025-03-10T11:21:33.901" v="27" actId="6549"/>
        <pc:sldMkLst>
          <pc:docMk/>
          <pc:sldMk cId="1983427877" sldId="303"/>
        </pc:sldMkLst>
      </pc:sldChg>
      <pc:sldChg chg="addSp modSp mod">
        <pc:chgData name="Giulia Landolina" userId="19e8a9bf-08c1-4027-8d80-6cef0007f78e" providerId="ADAL" clId="{584E5EB4-A94B-4012-B937-505E26FAC04F}" dt="2025-03-10T11:30:20.999" v="246" actId="1036"/>
        <pc:sldMkLst>
          <pc:docMk/>
          <pc:sldMk cId="1825834185" sldId="304"/>
        </pc:sldMkLst>
      </pc:sldChg>
      <pc:sldChg chg="modSp mod">
        <pc:chgData name="Giulia Landolina" userId="19e8a9bf-08c1-4027-8d80-6cef0007f78e" providerId="ADAL" clId="{584E5EB4-A94B-4012-B937-505E26FAC04F}" dt="2025-03-10T11:29:07.560" v="218" actId="115"/>
        <pc:sldMkLst>
          <pc:docMk/>
          <pc:sldMk cId="1206049028" sldId="313"/>
        </pc:sldMkLst>
      </pc:sldChg>
      <pc:sldChg chg="modSp mod">
        <pc:chgData name="Giulia Landolina" userId="19e8a9bf-08c1-4027-8d80-6cef0007f78e" providerId="ADAL" clId="{584E5EB4-A94B-4012-B937-505E26FAC04F}" dt="2025-03-10T11:39:47.426" v="587" actId="20577"/>
        <pc:sldMkLst>
          <pc:docMk/>
          <pc:sldMk cId="1109922157" sldId="319"/>
        </pc:sldMkLst>
      </pc:sldChg>
      <pc:sldChg chg="modSp mod">
        <pc:chgData name="Giulia Landolina" userId="19e8a9bf-08c1-4027-8d80-6cef0007f78e" providerId="ADAL" clId="{584E5EB4-A94B-4012-B937-505E26FAC04F}" dt="2025-03-10T11:39:41.971" v="583" actId="20577"/>
        <pc:sldMkLst>
          <pc:docMk/>
          <pc:sldMk cId="2099314551" sldId="320"/>
        </pc:sldMkLst>
      </pc:sldChg>
    </pc:docChg>
  </pc:docChgLst>
  <pc:docChgLst>
    <pc:chgData name="Giulia Landolina" userId="S::giulia.landolina@unier.it::19e8a9bf-08c1-4027-8d80-6cef0007f78e" providerId="AD" clId="Web-{19DD249C-3114-C74E-2628-82CA5BF2CF24}"/>
    <pc:docChg chg="modSld">
      <pc:chgData name="Giulia Landolina" userId="S::giulia.landolina@unier.it::19e8a9bf-08c1-4027-8d80-6cef0007f78e" providerId="AD" clId="Web-{19DD249C-3114-C74E-2628-82CA5BF2CF24}" dt="2025-03-28T08:48:58.921" v="0" actId="1076"/>
      <pc:docMkLst>
        <pc:docMk/>
      </pc:docMkLst>
      <pc:sldChg chg="modSp">
        <pc:chgData name="Giulia Landolina" userId="S::giulia.landolina@unier.it::19e8a9bf-08c1-4027-8d80-6cef0007f78e" providerId="AD" clId="Web-{19DD249C-3114-C74E-2628-82CA5BF2CF24}" dt="2025-03-28T08:48:58.921" v="0" actId="1076"/>
        <pc:sldMkLst>
          <pc:docMk/>
          <pc:sldMk cId="2150288897" sldId="324"/>
        </pc:sldMkLst>
      </pc:sldChg>
    </pc:docChg>
  </pc:docChgLst>
  <pc:docChgLst>
    <pc:chgData name="Laura Polimadei" userId="350383c6-760a-44c6-a4b3-e81b26576e2f" providerId="ADAL" clId="{B51E1D93-5EE3-40BF-8C43-1B18B1C1914C}"/>
    <pc:docChg chg="custSel modSld">
      <pc:chgData name="Laura Polimadei" userId="350383c6-760a-44c6-a4b3-e81b26576e2f" providerId="ADAL" clId="{B51E1D93-5EE3-40BF-8C43-1B18B1C1914C}" dt="2025-10-15T12:30:57.937" v="137" actId="1076"/>
      <pc:docMkLst>
        <pc:docMk/>
      </pc:docMkLst>
      <pc:sldChg chg="modSp mod">
        <pc:chgData name="Laura Polimadei" userId="350383c6-760a-44c6-a4b3-e81b26576e2f" providerId="ADAL" clId="{B51E1D93-5EE3-40BF-8C43-1B18B1C1914C}" dt="2025-10-15T12:30:57.937" v="137" actId="1076"/>
        <pc:sldMkLst>
          <pc:docMk/>
          <pc:sldMk cId="1043389755" sldId="323"/>
        </pc:sldMkLst>
        <pc:spChg chg="mod">
          <ac:chgData name="Laura Polimadei" userId="350383c6-760a-44c6-a4b3-e81b26576e2f" providerId="ADAL" clId="{B51E1D93-5EE3-40BF-8C43-1B18B1C1914C}" dt="2025-10-15T12:29:36.621" v="26" actId="20577"/>
          <ac:spMkLst>
            <pc:docMk/>
            <pc:sldMk cId="1043389755" sldId="323"/>
            <ac:spMk id="12" creationId="{7542C4BB-8122-3011-0420-71FC226C9176}"/>
          </ac:spMkLst>
        </pc:spChg>
        <pc:spChg chg="mod">
          <ac:chgData name="Laura Polimadei" userId="350383c6-760a-44c6-a4b3-e81b26576e2f" providerId="ADAL" clId="{B51E1D93-5EE3-40BF-8C43-1B18B1C1914C}" dt="2025-10-15T12:30:57.937" v="137" actId="1076"/>
          <ac:spMkLst>
            <pc:docMk/>
            <pc:sldMk cId="1043389755" sldId="323"/>
            <ac:spMk id="16" creationId="{0C20489C-51D6-0695-ED10-1C313A575688}"/>
          </ac:spMkLst>
        </pc:spChg>
      </pc:sldChg>
    </pc:docChg>
  </pc:docChgLst>
  <pc:docChgLst>
    <pc:chgData name="Giulia Landolina" userId="19e8a9bf-08c1-4027-8d80-6cef0007f78e" providerId="ADAL" clId="{B68B37EE-B4AC-4C94-A07A-83F95C042DB3}"/>
    <pc:docChg chg="undo redo custSel addSld delSld modSld sldOrd">
      <pc:chgData name="Giulia Landolina" userId="19e8a9bf-08c1-4027-8d80-6cef0007f78e" providerId="ADAL" clId="{B68B37EE-B4AC-4C94-A07A-83F95C042DB3}" dt="2025-03-14T11:09:34.069" v="1573" actId="1076"/>
      <pc:docMkLst>
        <pc:docMk/>
      </pc:docMkLst>
      <pc:sldChg chg="addSp delSp modSp mod">
        <pc:chgData name="Giulia Landolina" userId="19e8a9bf-08c1-4027-8d80-6cef0007f78e" providerId="ADAL" clId="{B68B37EE-B4AC-4C94-A07A-83F95C042DB3}" dt="2025-03-14T09:28:51.381" v="221" actId="1076"/>
        <pc:sldMkLst>
          <pc:docMk/>
          <pc:sldMk cId="1797988424" sldId="305"/>
        </pc:sldMkLst>
      </pc:sldChg>
      <pc:sldChg chg="addSp delSp modSp mod">
        <pc:chgData name="Giulia Landolina" userId="19e8a9bf-08c1-4027-8d80-6cef0007f78e" providerId="ADAL" clId="{B68B37EE-B4AC-4C94-A07A-83F95C042DB3}" dt="2025-03-14T11:01:08.515" v="805" actId="20577"/>
        <pc:sldMkLst>
          <pc:docMk/>
          <pc:sldMk cId="3885424972" sldId="310"/>
        </pc:sldMkLst>
      </pc:sldChg>
      <pc:sldChg chg="addSp delSp modSp mod">
        <pc:chgData name="Giulia Landolina" userId="19e8a9bf-08c1-4027-8d80-6cef0007f78e" providerId="ADAL" clId="{B68B37EE-B4AC-4C94-A07A-83F95C042DB3}" dt="2025-03-14T11:07:10.735" v="1547" actId="115"/>
        <pc:sldMkLst>
          <pc:docMk/>
          <pc:sldMk cId="2337515195" sldId="311"/>
        </pc:sldMkLst>
      </pc:sldChg>
      <pc:sldChg chg="ord">
        <pc:chgData name="Giulia Landolina" userId="19e8a9bf-08c1-4027-8d80-6cef0007f78e" providerId="ADAL" clId="{B68B37EE-B4AC-4C94-A07A-83F95C042DB3}" dt="2025-03-14T10:47:42.880" v="539"/>
        <pc:sldMkLst>
          <pc:docMk/>
          <pc:sldMk cId="805789447" sldId="312"/>
        </pc:sldMkLst>
      </pc:sldChg>
      <pc:sldChg chg="modSp mod ord">
        <pc:chgData name="Giulia Landolina" userId="19e8a9bf-08c1-4027-8d80-6cef0007f78e" providerId="ADAL" clId="{B68B37EE-B4AC-4C94-A07A-83F95C042DB3}" dt="2025-03-14T10:49:20.708" v="549" actId="1076"/>
        <pc:sldMkLst>
          <pc:docMk/>
          <pc:sldMk cId="1145727783" sldId="322"/>
        </pc:sldMkLst>
      </pc:sldChg>
      <pc:sldChg chg="modSp mod">
        <pc:chgData name="Giulia Landolina" userId="19e8a9bf-08c1-4027-8d80-6cef0007f78e" providerId="ADAL" clId="{B68B37EE-B4AC-4C94-A07A-83F95C042DB3}" dt="2025-03-14T09:21:14.247" v="139" actId="1076"/>
        <pc:sldMkLst>
          <pc:docMk/>
          <pc:sldMk cId="1043389755" sldId="323"/>
        </pc:sldMkLst>
      </pc:sldChg>
      <pc:sldChg chg="addSp delSp modSp add mod ord">
        <pc:chgData name="Giulia Landolina" userId="19e8a9bf-08c1-4027-8d80-6cef0007f78e" providerId="ADAL" clId="{B68B37EE-B4AC-4C94-A07A-83F95C042DB3}" dt="2025-03-14T10:49:09.330" v="546"/>
        <pc:sldMkLst>
          <pc:docMk/>
          <pc:sldMk cId="2150288897" sldId="324"/>
        </pc:sldMkLst>
      </pc:sldChg>
      <pc:sldChg chg="delSp add del mod">
        <pc:chgData name="Giulia Landolina" userId="19e8a9bf-08c1-4027-8d80-6cef0007f78e" providerId="ADAL" clId="{B68B37EE-B4AC-4C94-A07A-83F95C042DB3}" dt="2025-03-14T10:49:04.604" v="544" actId="2696"/>
        <pc:sldMkLst>
          <pc:docMk/>
          <pc:sldMk cId="717410574" sldId="325"/>
        </pc:sldMkLst>
      </pc:sldChg>
      <pc:sldChg chg="delSp modSp add mod">
        <pc:chgData name="Giulia Landolina" userId="19e8a9bf-08c1-4027-8d80-6cef0007f78e" providerId="ADAL" clId="{B68B37EE-B4AC-4C94-A07A-83F95C042DB3}" dt="2025-03-14T11:02:07.141" v="818" actId="20577"/>
        <pc:sldMkLst>
          <pc:docMk/>
          <pc:sldMk cId="3956157853" sldId="325"/>
        </pc:sldMkLst>
      </pc:sldChg>
      <pc:sldChg chg="addSp delSp modSp add mod">
        <pc:chgData name="Giulia Landolina" userId="19e8a9bf-08c1-4027-8d80-6cef0007f78e" providerId="ADAL" clId="{B68B37EE-B4AC-4C94-A07A-83F95C042DB3}" dt="2025-03-14T11:09:34.069" v="1573" actId="1076"/>
        <pc:sldMkLst>
          <pc:docMk/>
          <pc:sldMk cId="1717442536" sldId="326"/>
        </pc:sldMkLst>
      </pc:sldChg>
    </pc:docChg>
  </pc:docChgLst>
  <pc:docChgLst>
    <pc:chgData name="Giulia Landolina" userId="19e8a9bf-08c1-4027-8d80-6cef0007f78e" providerId="ADAL" clId="{B96CACEF-80AF-4651-897F-3F1D1B5A8DFF}"/>
    <pc:docChg chg="modSld sldOrd">
      <pc:chgData name="Giulia Landolina" userId="19e8a9bf-08c1-4027-8d80-6cef0007f78e" providerId="ADAL" clId="{B96CACEF-80AF-4651-897F-3F1D1B5A8DFF}" dt="2025-05-07T13:28:57.698" v="65" actId="20577"/>
      <pc:docMkLst>
        <pc:docMk/>
      </pc:docMkLst>
      <pc:sldChg chg="modSp mod">
        <pc:chgData name="Giulia Landolina" userId="19e8a9bf-08c1-4027-8d80-6cef0007f78e" providerId="ADAL" clId="{B96CACEF-80AF-4651-897F-3F1D1B5A8DFF}" dt="2025-05-07T13:27:16.325" v="64" actId="20577"/>
        <pc:sldMkLst>
          <pc:docMk/>
          <pc:sldMk cId="1327932226" sldId="315"/>
        </pc:sldMkLst>
      </pc:sldChg>
      <pc:sldChg chg="modSp mod">
        <pc:chgData name="Giulia Landolina" userId="19e8a9bf-08c1-4027-8d80-6cef0007f78e" providerId="ADAL" clId="{B96CACEF-80AF-4651-897F-3F1D1B5A8DFF}" dt="2025-05-07T08:08:44.779" v="63"/>
        <pc:sldMkLst>
          <pc:docMk/>
          <pc:sldMk cId="1043389755" sldId="323"/>
        </pc:sldMkLst>
      </pc:sldChg>
      <pc:sldChg chg="ord">
        <pc:chgData name="Giulia Landolina" userId="19e8a9bf-08c1-4027-8d80-6cef0007f78e" providerId="ADAL" clId="{B96CACEF-80AF-4651-897F-3F1D1B5A8DFF}" dt="2025-04-30T10:37:34.530" v="1"/>
        <pc:sldMkLst>
          <pc:docMk/>
          <pc:sldMk cId="2150288897" sldId="324"/>
        </pc:sldMkLst>
      </pc:sldChg>
      <pc:sldChg chg="modSp mod">
        <pc:chgData name="Giulia Landolina" userId="19e8a9bf-08c1-4027-8d80-6cef0007f78e" providerId="ADAL" clId="{B96CACEF-80AF-4651-897F-3F1D1B5A8DFF}" dt="2025-05-07T13:28:57.698" v="65" actId="20577"/>
        <pc:sldMkLst>
          <pc:docMk/>
          <pc:sldMk cId="881625914" sldId="328"/>
        </pc:sldMkLst>
      </pc:sldChg>
    </pc:docChg>
  </pc:docChgLst>
  <pc:docChgLst>
    <pc:chgData name="Laura Polimadei" userId="S::laura.polimadei@unier.it::350383c6-760a-44c6-a4b3-e81b26576e2f" providerId="AD" clId="Web-{BF6355C9-B51D-ADF6-A6BC-EC0CCD52D9C2}"/>
    <pc:docChg chg="modSld">
      <pc:chgData name="Laura Polimadei" userId="S::laura.polimadei@unier.it::350383c6-760a-44c6-a4b3-e81b26576e2f" providerId="AD" clId="Web-{BF6355C9-B51D-ADF6-A6BC-EC0CCD52D9C2}" dt="2025-03-28T08:56:24.577" v="34" actId="20577"/>
      <pc:docMkLst>
        <pc:docMk/>
      </pc:docMkLst>
      <pc:sldChg chg="modSp">
        <pc:chgData name="Laura Polimadei" userId="S::laura.polimadei@unier.it::350383c6-760a-44c6-a4b3-e81b26576e2f" providerId="AD" clId="Web-{BF6355C9-B51D-ADF6-A6BC-EC0CCD52D9C2}" dt="2025-03-28T08:56:04.701" v="26" actId="14100"/>
        <pc:sldMkLst>
          <pc:docMk/>
          <pc:sldMk cId="300258821" sldId="281"/>
        </pc:sldMkLst>
      </pc:sldChg>
      <pc:sldChg chg="modSp">
        <pc:chgData name="Laura Polimadei" userId="S::laura.polimadei@unier.it::350383c6-760a-44c6-a4b3-e81b26576e2f" providerId="AD" clId="Web-{BF6355C9-B51D-ADF6-A6BC-EC0CCD52D9C2}" dt="2025-03-28T08:55:54.669" v="22" actId="1076"/>
        <pc:sldMkLst>
          <pc:docMk/>
          <pc:sldMk cId="1797988424" sldId="305"/>
        </pc:sldMkLst>
      </pc:sldChg>
      <pc:sldChg chg="modSp">
        <pc:chgData name="Laura Polimadei" userId="S::laura.polimadei@unier.it::350383c6-760a-44c6-a4b3-e81b26576e2f" providerId="AD" clId="Web-{BF6355C9-B51D-ADF6-A6BC-EC0CCD52D9C2}" dt="2025-03-28T08:54:59.636" v="0" actId="20577"/>
        <pc:sldMkLst>
          <pc:docMk/>
          <pc:sldMk cId="2337515195" sldId="311"/>
        </pc:sldMkLst>
      </pc:sldChg>
      <pc:sldChg chg="modSp">
        <pc:chgData name="Laura Polimadei" userId="S::laura.polimadei@unier.it::350383c6-760a-44c6-a4b3-e81b26576e2f" providerId="AD" clId="Web-{BF6355C9-B51D-ADF6-A6BC-EC0CCD52D9C2}" dt="2025-03-28T08:56:24.577" v="34" actId="20577"/>
        <pc:sldMkLst>
          <pc:docMk/>
          <pc:sldMk cId="1327932226" sldId="315"/>
        </pc:sldMkLst>
      </pc:sldChg>
      <pc:sldChg chg="modSp">
        <pc:chgData name="Laura Polimadei" userId="S::laura.polimadei@unier.it::350383c6-760a-44c6-a4b3-e81b26576e2f" providerId="AD" clId="Web-{BF6355C9-B51D-ADF6-A6BC-EC0CCD52D9C2}" dt="2025-03-28T08:55:30.762" v="18" actId="20577"/>
        <pc:sldMkLst>
          <pc:docMk/>
          <pc:sldMk cId="1043389755" sldId="323"/>
        </pc:sldMkLst>
      </pc:sldChg>
      <pc:sldChg chg="modSp">
        <pc:chgData name="Laura Polimadei" userId="S::laura.polimadei@unier.it::350383c6-760a-44c6-a4b3-e81b26576e2f" providerId="AD" clId="Web-{BF6355C9-B51D-ADF6-A6BC-EC0CCD52D9C2}" dt="2025-03-28T08:56:16.920" v="31" actId="20577"/>
        <pc:sldMkLst>
          <pc:docMk/>
          <pc:sldMk cId="1071950791" sldId="327"/>
        </pc:sldMkLst>
      </pc:sldChg>
    </pc:docChg>
  </pc:docChgLst>
  <pc:docChgLst>
    <pc:chgData name="Giulia Landolina" userId="19e8a9bf-08c1-4027-8d80-6cef0007f78e" providerId="ADAL" clId="{E58D8C33-AF51-4B7F-BC53-785D04C65A17}"/>
    <pc:docChg chg="modSld">
      <pc:chgData name="Giulia Landolina" userId="19e8a9bf-08c1-4027-8d80-6cef0007f78e" providerId="ADAL" clId="{E58D8C33-AF51-4B7F-BC53-785D04C65A17}" dt="2025-06-13T09:29:47.181" v="18" actId="6549"/>
      <pc:docMkLst>
        <pc:docMk/>
      </pc:docMkLst>
      <pc:sldChg chg="addSp modSp mod">
        <pc:chgData name="Giulia Landolina" userId="19e8a9bf-08c1-4027-8d80-6cef0007f78e" providerId="ADAL" clId="{E58D8C33-AF51-4B7F-BC53-785D04C65A17}" dt="2025-06-13T09:29:47.181" v="18" actId="6549"/>
        <pc:sldMkLst>
          <pc:docMk/>
          <pc:sldMk cId="4056993986" sldId="306"/>
        </pc:sldMkLst>
      </pc:sldChg>
    </pc:docChg>
  </pc:docChgLst>
  <pc:docChgLst>
    <pc:chgData name="Giulia Landolina" userId="S::giulia.landolina@unier.it::19e8a9bf-08c1-4027-8d80-6cef0007f78e" providerId="AD" clId="Web-{5E74B28C-79D3-BDA8-14C4-A2F0F64BF7FE}"/>
    <pc:docChg chg="modSld sldOrd">
      <pc:chgData name="Giulia Landolina" userId="S::giulia.landolina@unier.it::19e8a9bf-08c1-4027-8d80-6cef0007f78e" providerId="AD" clId="Web-{5E74B28C-79D3-BDA8-14C4-A2F0F64BF7FE}" dt="2025-03-28T09:40:08.490" v="120" actId="20577"/>
      <pc:docMkLst>
        <pc:docMk/>
      </pc:docMkLst>
      <pc:sldChg chg="addSp delSp modSp">
        <pc:chgData name="Giulia Landolina" userId="S::giulia.landolina@unier.it::19e8a9bf-08c1-4027-8d80-6cef0007f78e" providerId="AD" clId="Web-{5E74B28C-79D3-BDA8-14C4-A2F0F64BF7FE}" dt="2025-03-28T09:39:03.426" v="89" actId="14100"/>
        <pc:sldMkLst>
          <pc:docMk/>
          <pc:sldMk cId="2337515195" sldId="311"/>
        </pc:sldMkLst>
      </pc:sldChg>
      <pc:sldChg chg="modSp ord">
        <pc:chgData name="Giulia Landolina" userId="S::giulia.landolina@unier.it::19e8a9bf-08c1-4027-8d80-6cef0007f78e" providerId="AD" clId="Web-{5E74B28C-79D3-BDA8-14C4-A2F0F64BF7FE}" dt="2025-03-28T09:38:55.066" v="88" actId="20577"/>
        <pc:sldMkLst>
          <pc:docMk/>
          <pc:sldMk cId="2150288897" sldId="324"/>
        </pc:sldMkLst>
      </pc:sldChg>
      <pc:sldChg chg="delSp modSp">
        <pc:chgData name="Giulia Landolina" userId="S::giulia.landolina@unier.it::19e8a9bf-08c1-4027-8d80-6cef0007f78e" providerId="AD" clId="Web-{5E74B28C-79D3-BDA8-14C4-A2F0F64BF7FE}" dt="2025-03-28T09:38:40.722" v="84" actId="20577"/>
        <pc:sldMkLst>
          <pc:docMk/>
          <pc:sldMk cId="4067426823" sldId="329"/>
        </pc:sldMkLst>
      </pc:sldChg>
      <pc:sldChg chg="addSp modSp">
        <pc:chgData name="Giulia Landolina" userId="S::giulia.landolina@unier.it::19e8a9bf-08c1-4027-8d80-6cef0007f78e" providerId="AD" clId="Web-{5E74B28C-79D3-BDA8-14C4-A2F0F64BF7FE}" dt="2025-03-28T09:40:08.490" v="120" actId="20577"/>
        <pc:sldMkLst>
          <pc:docMk/>
          <pc:sldMk cId="4127811983" sldId="330"/>
        </pc:sldMkLst>
      </pc:sldChg>
      <pc:sldChg chg="addSp modSp">
        <pc:chgData name="Giulia Landolina" userId="S::giulia.landolina@unier.it::19e8a9bf-08c1-4027-8d80-6cef0007f78e" providerId="AD" clId="Web-{5E74B28C-79D3-BDA8-14C4-A2F0F64BF7FE}" dt="2025-03-28T09:39:30.021" v="94" actId="14100"/>
        <pc:sldMkLst>
          <pc:docMk/>
          <pc:sldMk cId="2499059419" sldId="331"/>
        </pc:sldMkLst>
      </pc:sldChg>
    </pc:docChg>
  </pc:docChgLst>
  <pc:docChgLst>
    <pc:chgData name="Laura Polimadei" userId="S::laura.polimadei@unier.it::350383c6-760a-44c6-a4b3-e81b26576e2f" providerId="AD" clId="Web-{9B99FDBE-8D72-66A0-0405-BA0E4C045807}"/>
    <pc:docChg chg="modSld">
      <pc:chgData name="Laura Polimadei" userId="S::laura.polimadei@unier.it::350383c6-760a-44c6-a4b3-e81b26576e2f" providerId="AD" clId="Web-{9B99FDBE-8D72-66A0-0405-BA0E4C045807}" dt="2025-03-28T08:53:14.061" v="43" actId="20577"/>
      <pc:docMkLst>
        <pc:docMk/>
      </pc:docMkLst>
      <pc:sldChg chg="modSp">
        <pc:chgData name="Laura Polimadei" userId="S::laura.polimadei@unier.it::350383c6-760a-44c6-a4b3-e81b26576e2f" providerId="AD" clId="Web-{9B99FDBE-8D72-66A0-0405-BA0E4C045807}" dt="2025-03-28T08:51:36.745" v="2" actId="20577"/>
        <pc:sldMkLst>
          <pc:docMk/>
          <pc:sldMk cId="300258821" sldId="281"/>
        </pc:sldMkLst>
      </pc:sldChg>
      <pc:sldChg chg="modSp">
        <pc:chgData name="Laura Polimadei" userId="S::laura.polimadei@unier.it::350383c6-760a-44c6-a4b3-e81b26576e2f" providerId="AD" clId="Web-{9B99FDBE-8D72-66A0-0405-BA0E4C045807}" dt="2025-03-28T08:52:46.872" v="38" actId="20577"/>
        <pc:sldMkLst>
          <pc:docMk/>
          <pc:sldMk cId="3885424972" sldId="310"/>
        </pc:sldMkLst>
      </pc:sldChg>
      <pc:sldChg chg="modSp">
        <pc:chgData name="Laura Polimadei" userId="S::laura.polimadei@unier.it::350383c6-760a-44c6-a4b3-e81b26576e2f" providerId="AD" clId="Web-{9B99FDBE-8D72-66A0-0405-BA0E4C045807}" dt="2025-03-28T08:52:55.092" v="40" actId="20577"/>
        <pc:sldMkLst>
          <pc:docMk/>
          <pc:sldMk cId="805789447" sldId="312"/>
        </pc:sldMkLst>
      </pc:sldChg>
      <pc:sldChg chg="modSp">
        <pc:chgData name="Laura Polimadei" userId="S::laura.polimadei@unier.it::350383c6-760a-44c6-a4b3-e81b26576e2f" providerId="AD" clId="Web-{9B99FDBE-8D72-66A0-0405-BA0E4C045807}" dt="2025-03-28T08:51:58.714" v="9" actId="20577"/>
        <pc:sldMkLst>
          <pc:docMk/>
          <pc:sldMk cId="482361336" sldId="316"/>
        </pc:sldMkLst>
      </pc:sldChg>
      <pc:sldChg chg="modSp">
        <pc:chgData name="Laura Polimadei" userId="S::laura.polimadei@unier.it::350383c6-760a-44c6-a4b3-e81b26576e2f" providerId="AD" clId="Web-{9B99FDBE-8D72-66A0-0405-BA0E4C045807}" dt="2025-03-28T08:52:31.122" v="30" actId="14100"/>
        <pc:sldMkLst>
          <pc:docMk/>
          <pc:sldMk cId="3758528340" sldId="317"/>
        </pc:sldMkLst>
      </pc:sldChg>
      <pc:sldChg chg="modSp">
        <pc:chgData name="Laura Polimadei" userId="S::laura.polimadei@unier.it::350383c6-760a-44c6-a4b3-e81b26576e2f" providerId="AD" clId="Web-{9B99FDBE-8D72-66A0-0405-BA0E4C045807}" dt="2025-03-28T08:51:45.089" v="5" actId="20577"/>
        <pc:sldMkLst>
          <pc:docMk/>
          <pc:sldMk cId="1071950791" sldId="327"/>
        </pc:sldMkLst>
      </pc:sldChg>
      <pc:sldChg chg="modSp">
        <pc:chgData name="Laura Polimadei" userId="S::laura.polimadei@unier.it::350383c6-760a-44c6-a4b3-e81b26576e2f" providerId="AD" clId="Web-{9B99FDBE-8D72-66A0-0405-BA0E4C045807}" dt="2025-03-28T08:52:40.263" v="36" actId="20577"/>
        <pc:sldMkLst>
          <pc:docMk/>
          <pc:sldMk cId="881625914" sldId="328"/>
        </pc:sldMkLst>
      </pc:sldChg>
      <pc:sldChg chg="modSp">
        <pc:chgData name="Laura Polimadei" userId="S::laura.polimadei@unier.it::350383c6-760a-44c6-a4b3-e81b26576e2f" providerId="AD" clId="Web-{9B99FDBE-8D72-66A0-0405-BA0E4C045807}" dt="2025-03-28T08:53:14.061" v="43" actId="20577"/>
        <pc:sldMkLst>
          <pc:docMk/>
          <pc:sldMk cId="4127811983" sldId="330"/>
        </pc:sldMkLst>
      </pc:sldChg>
    </pc:docChg>
  </pc:docChgLst>
  <pc:docChgLst>
    <pc:chgData name="Giulia Landolina" userId="S::giulia.landolina@unier.it::19e8a9bf-08c1-4027-8d80-6cef0007f78e" providerId="AD" clId="Web-{F454380B-EC1F-49ED-C4F4-CD4E29A6A860}"/>
    <pc:docChg chg="modSld">
      <pc:chgData name="Giulia Landolina" userId="S::giulia.landolina@unier.it::19e8a9bf-08c1-4027-8d80-6cef0007f78e" providerId="AD" clId="Web-{F454380B-EC1F-49ED-C4F4-CD4E29A6A860}" dt="2025-03-14T13:41:37.329" v="24"/>
      <pc:docMkLst>
        <pc:docMk/>
      </pc:docMkLst>
      <pc:sldChg chg="addSp">
        <pc:chgData name="Giulia Landolina" userId="S::giulia.landolina@unier.it::19e8a9bf-08c1-4027-8d80-6cef0007f78e" providerId="AD" clId="Web-{F454380B-EC1F-49ED-C4F4-CD4E29A6A860}" dt="2025-03-14T13:41:35.360" v="23"/>
        <pc:sldMkLst>
          <pc:docMk/>
          <pc:sldMk cId="2444733178" sldId="318"/>
        </pc:sldMkLst>
      </pc:sldChg>
      <pc:sldChg chg="addSp">
        <pc:chgData name="Giulia Landolina" userId="S::giulia.landolina@unier.it::19e8a9bf-08c1-4027-8d80-6cef0007f78e" providerId="AD" clId="Web-{F454380B-EC1F-49ED-C4F4-CD4E29A6A860}" dt="2025-03-14T13:41:34.219" v="22"/>
        <pc:sldMkLst>
          <pc:docMk/>
          <pc:sldMk cId="760677908" sldId="319"/>
        </pc:sldMkLst>
      </pc:sldChg>
      <pc:sldChg chg="addSp">
        <pc:chgData name="Giulia Landolina" userId="S::giulia.landolina@unier.it::19e8a9bf-08c1-4027-8d80-6cef0007f78e" providerId="AD" clId="Web-{F454380B-EC1F-49ED-C4F4-CD4E29A6A860}" dt="2025-03-14T13:41:28.532" v="21"/>
        <pc:sldMkLst>
          <pc:docMk/>
          <pc:sldMk cId="577688722" sldId="320"/>
        </pc:sldMkLst>
      </pc:sldChg>
      <pc:sldChg chg="addSp">
        <pc:chgData name="Giulia Landolina" userId="S::giulia.landolina@unier.it::19e8a9bf-08c1-4027-8d80-6cef0007f78e" providerId="AD" clId="Web-{F454380B-EC1F-49ED-C4F4-CD4E29A6A860}" dt="2025-03-14T13:41:37.329" v="24"/>
        <pc:sldMkLst>
          <pc:docMk/>
          <pc:sldMk cId="2732075113" sldId="321"/>
        </pc:sldMkLst>
      </pc:sldChg>
      <pc:sldChg chg="addSp modSp">
        <pc:chgData name="Giulia Landolina" userId="S::giulia.landolina@unier.it::19e8a9bf-08c1-4027-8d80-6cef0007f78e" providerId="AD" clId="Web-{F454380B-EC1F-49ED-C4F4-CD4E29A6A860}" dt="2025-03-14T13:41:00.999" v="20" actId="1076"/>
        <pc:sldMkLst>
          <pc:docMk/>
          <pc:sldMk cId="2150288897" sldId="324"/>
        </pc:sldMkLst>
      </pc:sldChg>
    </pc:docChg>
  </pc:docChgLst>
  <pc:docChgLst>
    <pc:chgData name="Giulia Landolina" userId="S::giulia.landolina@unier.it::19e8a9bf-08c1-4027-8d80-6cef0007f78e" providerId="AD" clId="Web-{6AC297EF-ED1A-191B-2EF0-CE6AD1A0029E}"/>
    <pc:docChg chg="addSld delSld modSld sldOrd">
      <pc:chgData name="Giulia Landolina" userId="S::giulia.landolina@unier.it::19e8a9bf-08c1-4027-8d80-6cef0007f78e" providerId="AD" clId="Web-{6AC297EF-ED1A-191B-2EF0-CE6AD1A0029E}" dt="2025-03-28T08:48:16.200" v="40"/>
      <pc:docMkLst>
        <pc:docMk/>
      </pc:docMkLst>
      <pc:sldChg chg="modSp">
        <pc:chgData name="Giulia Landolina" userId="S::giulia.landolina@unier.it::19e8a9bf-08c1-4027-8d80-6cef0007f78e" providerId="AD" clId="Web-{6AC297EF-ED1A-191B-2EF0-CE6AD1A0029E}" dt="2025-03-28T08:37:53.522" v="0"/>
        <pc:sldMkLst>
          <pc:docMk/>
          <pc:sldMk cId="0" sldId="256"/>
        </pc:sldMkLst>
      </pc:sldChg>
      <pc:sldChg chg="del">
        <pc:chgData name="Giulia Landolina" userId="S::giulia.landolina@unier.it::19e8a9bf-08c1-4027-8d80-6cef0007f78e" providerId="AD" clId="Web-{6AC297EF-ED1A-191B-2EF0-CE6AD1A0029E}" dt="2025-03-28T08:39:14.447" v="2"/>
        <pc:sldMkLst>
          <pc:docMk/>
          <pc:sldMk cId="1999480684" sldId="287"/>
        </pc:sldMkLst>
      </pc:sldChg>
      <pc:sldChg chg="add del">
        <pc:chgData name="Giulia Landolina" userId="S::giulia.landolina@unier.it::19e8a9bf-08c1-4027-8d80-6cef0007f78e" providerId="AD" clId="Web-{6AC297EF-ED1A-191B-2EF0-CE6AD1A0029E}" dt="2025-03-28T08:39:28.416" v="4"/>
        <pc:sldMkLst>
          <pc:docMk/>
          <pc:sldMk cId="4056993986" sldId="306"/>
        </pc:sldMkLst>
      </pc:sldChg>
      <pc:sldChg chg="del">
        <pc:chgData name="Giulia Landolina" userId="S::giulia.landolina@unier.it::19e8a9bf-08c1-4027-8d80-6cef0007f78e" providerId="AD" clId="Web-{6AC297EF-ED1A-191B-2EF0-CE6AD1A0029E}" dt="2025-03-28T08:40:06.292" v="8"/>
        <pc:sldMkLst>
          <pc:docMk/>
          <pc:sldMk cId="1433479555" sldId="307"/>
        </pc:sldMkLst>
      </pc:sldChg>
      <pc:sldChg chg="del">
        <pc:chgData name="Giulia Landolina" userId="S::giulia.landolina@unier.it::19e8a9bf-08c1-4027-8d80-6cef0007f78e" providerId="AD" clId="Web-{6AC297EF-ED1A-191B-2EF0-CE6AD1A0029E}" dt="2025-03-28T08:44:33.505" v="21"/>
        <pc:sldMkLst>
          <pc:docMk/>
          <pc:sldMk cId="3497796733" sldId="308"/>
        </pc:sldMkLst>
      </pc:sldChg>
      <pc:sldChg chg="ord">
        <pc:chgData name="Giulia Landolina" userId="S::giulia.landolina@unier.it::19e8a9bf-08c1-4027-8d80-6cef0007f78e" providerId="AD" clId="Web-{6AC297EF-ED1A-191B-2EF0-CE6AD1A0029E}" dt="2025-03-28T08:40:42.512" v="9"/>
        <pc:sldMkLst>
          <pc:docMk/>
          <pc:sldMk cId="1327932226" sldId="315"/>
        </pc:sldMkLst>
      </pc:sldChg>
      <pc:sldChg chg="ord">
        <pc:chgData name="Giulia Landolina" userId="S::giulia.landolina@unier.it::19e8a9bf-08c1-4027-8d80-6cef0007f78e" providerId="AD" clId="Web-{6AC297EF-ED1A-191B-2EF0-CE6AD1A0029E}" dt="2025-03-28T08:40:43.950" v="10"/>
        <pc:sldMkLst>
          <pc:docMk/>
          <pc:sldMk cId="482361336" sldId="316"/>
        </pc:sldMkLst>
      </pc:sldChg>
      <pc:sldChg chg="addSp modSp ord">
        <pc:chgData name="Giulia Landolina" userId="S::giulia.landolina@unier.it::19e8a9bf-08c1-4027-8d80-6cef0007f78e" providerId="AD" clId="Web-{6AC297EF-ED1A-191B-2EF0-CE6AD1A0029E}" dt="2025-03-28T08:41:39.514" v="18" actId="1076"/>
        <pc:sldMkLst>
          <pc:docMk/>
          <pc:sldMk cId="3758528340" sldId="317"/>
        </pc:sldMkLst>
      </pc:sldChg>
      <pc:sldChg chg="del">
        <pc:chgData name="Giulia Landolina" userId="S::giulia.landolina@unier.it::19e8a9bf-08c1-4027-8d80-6cef0007f78e" providerId="AD" clId="Web-{6AC297EF-ED1A-191B-2EF0-CE6AD1A0029E}" dt="2025-03-28T08:42:45.063" v="20"/>
        <pc:sldMkLst>
          <pc:docMk/>
          <pc:sldMk cId="2444733178" sldId="318"/>
        </pc:sldMkLst>
      </pc:sldChg>
      <pc:sldChg chg="del">
        <pc:chgData name="Giulia Landolina" userId="S::giulia.landolina@unier.it::19e8a9bf-08c1-4027-8d80-6cef0007f78e" providerId="AD" clId="Web-{6AC297EF-ED1A-191B-2EF0-CE6AD1A0029E}" dt="2025-03-28T08:42:45.063" v="19"/>
        <pc:sldMkLst>
          <pc:docMk/>
          <pc:sldMk cId="760677908" sldId="319"/>
        </pc:sldMkLst>
      </pc:sldChg>
      <pc:sldChg chg="del">
        <pc:chgData name="Giulia Landolina" userId="S::giulia.landolina@unier.it::19e8a9bf-08c1-4027-8d80-6cef0007f78e" providerId="AD" clId="Web-{6AC297EF-ED1A-191B-2EF0-CE6AD1A0029E}" dt="2025-03-28T08:46:55.838" v="28"/>
        <pc:sldMkLst>
          <pc:docMk/>
          <pc:sldMk cId="577688722" sldId="320"/>
        </pc:sldMkLst>
      </pc:sldChg>
      <pc:sldChg chg="del">
        <pc:chgData name="Giulia Landolina" userId="S::giulia.landolina@unier.it::19e8a9bf-08c1-4027-8d80-6cef0007f78e" providerId="AD" clId="Web-{6AC297EF-ED1A-191B-2EF0-CE6AD1A0029E}" dt="2025-03-28T08:40:06.292" v="7"/>
        <pc:sldMkLst>
          <pc:docMk/>
          <pc:sldMk cId="2732075113" sldId="321"/>
        </pc:sldMkLst>
      </pc:sldChg>
      <pc:sldChg chg="del">
        <pc:chgData name="Giulia Landolina" userId="S::giulia.landolina@unier.it::19e8a9bf-08c1-4027-8d80-6cef0007f78e" providerId="AD" clId="Web-{6AC297EF-ED1A-191B-2EF0-CE6AD1A0029E}" dt="2025-03-28T08:45:55.336" v="23"/>
        <pc:sldMkLst>
          <pc:docMk/>
          <pc:sldMk cId="1145727783" sldId="322"/>
        </pc:sldMkLst>
      </pc:sldChg>
      <pc:sldChg chg="delSp modSp">
        <pc:chgData name="Giulia Landolina" userId="S::giulia.landolina@unier.it::19e8a9bf-08c1-4027-8d80-6cef0007f78e" providerId="AD" clId="Web-{6AC297EF-ED1A-191B-2EF0-CE6AD1A0029E}" dt="2025-03-28T08:48:08.918" v="39"/>
        <pc:sldMkLst>
          <pc:docMk/>
          <pc:sldMk cId="2150288897" sldId="324"/>
        </pc:sldMkLst>
      </pc:sldChg>
      <pc:sldChg chg="delSp">
        <pc:chgData name="Giulia Landolina" userId="S::giulia.landolina@unier.it::19e8a9bf-08c1-4027-8d80-6cef0007f78e" providerId="AD" clId="Web-{6AC297EF-ED1A-191B-2EF0-CE6AD1A0029E}" dt="2025-03-28T08:48:16.200" v="40"/>
        <pc:sldMkLst>
          <pc:docMk/>
          <pc:sldMk cId="3956157853" sldId="325"/>
        </pc:sldMkLst>
      </pc:sldChg>
      <pc:sldChg chg="addSp add">
        <pc:chgData name="Giulia Landolina" userId="S::giulia.landolina@unier.it::19e8a9bf-08c1-4027-8d80-6cef0007f78e" providerId="AD" clId="Web-{6AC297EF-ED1A-191B-2EF0-CE6AD1A0029E}" dt="2025-03-28T08:39:34.073" v="5"/>
        <pc:sldMkLst>
          <pc:docMk/>
          <pc:sldMk cId="1071950791" sldId="327"/>
        </pc:sldMkLst>
      </pc:sldChg>
      <pc:sldChg chg="add">
        <pc:chgData name="Giulia Landolina" userId="S::giulia.landolina@unier.it::19e8a9bf-08c1-4027-8d80-6cef0007f78e" providerId="AD" clId="Web-{6AC297EF-ED1A-191B-2EF0-CE6AD1A0029E}" dt="2025-03-28T08:39:54.667" v="6"/>
        <pc:sldMkLst>
          <pc:docMk/>
          <pc:sldMk cId="881625914" sldId="328"/>
        </pc:sldMkLst>
      </pc:sldChg>
      <pc:sldChg chg="addSp modSp add">
        <pc:chgData name="Giulia Landolina" userId="S::giulia.landolina@unier.it::19e8a9bf-08c1-4027-8d80-6cef0007f78e" providerId="AD" clId="Web-{6AC297EF-ED1A-191B-2EF0-CE6AD1A0029E}" dt="2025-03-28T08:46:07.805" v="25" actId="14100"/>
        <pc:sldMkLst>
          <pc:docMk/>
          <pc:sldMk cId="4067426823" sldId="329"/>
        </pc:sldMkLst>
      </pc:sldChg>
      <pc:sldChg chg="add">
        <pc:chgData name="Giulia Landolina" userId="S::giulia.landolina@unier.it::19e8a9bf-08c1-4027-8d80-6cef0007f78e" providerId="AD" clId="Web-{6AC297EF-ED1A-191B-2EF0-CE6AD1A0029E}" dt="2025-03-28T08:46:34.618" v="26"/>
        <pc:sldMkLst>
          <pc:docMk/>
          <pc:sldMk cId="4127811983" sldId="330"/>
        </pc:sldMkLst>
      </pc:sldChg>
      <pc:sldChg chg="add">
        <pc:chgData name="Giulia Landolina" userId="S::giulia.landolina@unier.it::19e8a9bf-08c1-4027-8d80-6cef0007f78e" providerId="AD" clId="Web-{6AC297EF-ED1A-191B-2EF0-CE6AD1A0029E}" dt="2025-03-28T08:46:34.634" v="27"/>
        <pc:sldMkLst>
          <pc:docMk/>
          <pc:sldMk cId="2499059419" sldId="331"/>
        </pc:sldMkLst>
      </pc:sldChg>
    </pc:docChg>
  </pc:docChgLst>
  <pc:docChgLst>
    <pc:chgData name="Giulia Landolina" userId="19e8a9bf-08c1-4027-8d80-6cef0007f78e" providerId="ADAL" clId="{6A1E87DC-E661-4904-8589-8C4AF9A0FF85}"/>
    <pc:docChg chg="undo redo custSel addSld delSld modSld sldOrd">
      <pc:chgData name="Giulia Landolina" userId="19e8a9bf-08c1-4027-8d80-6cef0007f78e" providerId="ADAL" clId="{6A1E87DC-E661-4904-8589-8C4AF9A0FF85}" dt="2025-03-13T12:26:20.479" v="1846" actId="47"/>
      <pc:docMkLst>
        <pc:docMk/>
      </pc:docMkLst>
      <pc:sldChg chg="modSp mod">
        <pc:chgData name="Giulia Landolina" userId="19e8a9bf-08c1-4027-8d80-6cef0007f78e" providerId="ADAL" clId="{6A1E87DC-E661-4904-8589-8C4AF9A0FF85}" dt="2025-03-10T13:49:39.636" v="66" actId="20577"/>
        <pc:sldMkLst>
          <pc:docMk/>
          <pc:sldMk cId="0" sldId="256"/>
        </pc:sldMkLst>
      </pc:sldChg>
      <pc:sldChg chg="addSp delSp modSp add del mod">
        <pc:chgData name="Giulia Landolina" userId="19e8a9bf-08c1-4027-8d80-6cef0007f78e" providerId="ADAL" clId="{6A1E87DC-E661-4904-8589-8C4AF9A0FF85}" dt="2025-03-10T14:39:54.211" v="701" actId="20577"/>
        <pc:sldMkLst>
          <pc:docMk/>
          <pc:sldMk cId="300258821" sldId="281"/>
        </pc:sldMkLst>
      </pc:sldChg>
      <pc:sldChg chg="del">
        <pc:chgData name="Giulia Landolina" userId="19e8a9bf-08c1-4027-8d80-6cef0007f78e" providerId="ADAL" clId="{6A1E87DC-E661-4904-8589-8C4AF9A0FF85}" dt="2025-03-10T13:49:17.334" v="4" actId="47"/>
        <pc:sldMkLst>
          <pc:docMk/>
          <pc:sldMk cId="2870775696" sldId="286"/>
        </pc:sldMkLst>
      </pc:sldChg>
      <pc:sldChg chg="addSp delSp modSp del mod">
        <pc:chgData name="Giulia Landolina" userId="19e8a9bf-08c1-4027-8d80-6cef0007f78e" providerId="ADAL" clId="{6A1E87DC-E661-4904-8589-8C4AF9A0FF85}" dt="2025-03-10T14:05:19.107" v="136" actId="20577"/>
        <pc:sldMkLst>
          <pc:docMk/>
          <pc:sldMk cId="1999480684" sldId="287"/>
        </pc:sldMkLst>
      </pc:sldChg>
      <pc:sldChg chg="del">
        <pc:chgData name="Giulia Landolina" userId="19e8a9bf-08c1-4027-8d80-6cef0007f78e" providerId="ADAL" clId="{6A1E87DC-E661-4904-8589-8C4AF9A0FF85}" dt="2025-03-10T13:49:23.030" v="21" actId="47"/>
        <pc:sldMkLst>
          <pc:docMk/>
          <pc:sldMk cId="2953179900" sldId="300"/>
        </pc:sldMkLst>
      </pc:sldChg>
      <pc:sldChg chg="del">
        <pc:chgData name="Giulia Landolina" userId="19e8a9bf-08c1-4027-8d80-6cef0007f78e" providerId="ADAL" clId="{6A1E87DC-E661-4904-8589-8C4AF9A0FF85}" dt="2025-03-10T13:49:14.266" v="0" actId="47"/>
        <pc:sldMkLst>
          <pc:docMk/>
          <pc:sldMk cId="3933072363" sldId="301"/>
        </pc:sldMkLst>
      </pc:sldChg>
      <pc:sldChg chg="del">
        <pc:chgData name="Giulia Landolina" userId="19e8a9bf-08c1-4027-8d80-6cef0007f78e" providerId="ADAL" clId="{6A1E87DC-E661-4904-8589-8C4AF9A0FF85}" dt="2025-03-10T13:49:15.218" v="1" actId="47"/>
        <pc:sldMkLst>
          <pc:docMk/>
          <pc:sldMk cId="514476906" sldId="302"/>
        </pc:sldMkLst>
      </pc:sldChg>
      <pc:sldChg chg="del">
        <pc:chgData name="Giulia Landolina" userId="19e8a9bf-08c1-4027-8d80-6cef0007f78e" providerId="ADAL" clId="{6A1E87DC-E661-4904-8589-8C4AF9A0FF85}" dt="2025-03-10T13:49:15.951" v="2" actId="47"/>
        <pc:sldMkLst>
          <pc:docMk/>
          <pc:sldMk cId="1983427877" sldId="303"/>
        </pc:sldMkLst>
      </pc:sldChg>
      <pc:sldChg chg="del">
        <pc:chgData name="Giulia Landolina" userId="19e8a9bf-08c1-4027-8d80-6cef0007f78e" providerId="ADAL" clId="{6A1E87DC-E661-4904-8589-8C4AF9A0FF85}" dt="2025-03-10T13:49:16.607" v="3" actId="47"/>
        <pc:sldMkLst>
          <pc:docMk/>
          <pc:sldMk cId="1825834185" sldId="304"/>
        </pc:sldMkLst>
      </pc:sldChg>
      <pc:sldChg chg="addSp delSp modSp mod">
        <pc:chgData name="Giulia Landolina" userId="19e8a9bf-08c1-4027-8d80-6cef0007f78e" providerId="ADAL" clId="{6A1E87DC-E661-4904-8589-8C4AF9A0FF85}" dt="2025-03-10T14:36:43.834" v="640" actId="1076"/>
        <pc:sldMkLst>
          <pc:docMk/>
          <pc:sldMk cId="1797988424" sldId="305"/>
        </pc:sldMkLst>
      </pc:sldChg>
      <pc:sldChg chg="addSp delSp modSp add mod">
        <pc:chgData name="Giulia Landolina" userId="19e8a9bf-08c1-4027-8d80-6cef0007f78e" providerId="ADAL" clId="{6A1E87DC-E661-4904-8589-8C4AF9A0FF85}" dt="2025-03-10T14:07:34.029" v="207" actId="115"/>
        <pc:sldMkLst>
          <pc:docMk/>
          <pc:sldMk cId="4056993986" sldId="306"/>
        </pc:sldMkLst>
      </pc:sldChg>
      <pc:sldChg chg="addSp delSp modSp add mod">
        <pc:chgData name="Giulia Landolina" userId="19e8a9bf-08c1-4027-8d80-6cef0007f78e" providerId="ADAL" clId="{6A1E87DC-E661-4904-8589-8C4AF9A0FF85}" dt="2025-03-10T15:17:14.744" v="1414" actId="1076"/>
        <pc:sldMkLst>
          <pc:docMk/>
          <pc:sldMk cId="1433479555" sldId="307"/>
        </pc:sldMkLst>
      </pc:sldChg>
      <pc:sldChg chg="del">
        <pc:chgData name="Giulia Landolina" userId="19e8a9bf-08c1-4027-8d80-6cef0007f78e" providerId="ADAL" clId="{6A1E87DC-E661-4904-8589-8C4AF9A0FF85}" dt="2025-03-10T13:49:18.344" v="7" actId="47"/>
        <pc:sldMkLst>
          <pc:docMk/>
          <pc:sldMk cId="3809189611" sldId="307"/>
        </pc:sldMkLst>
      </pc:sldChg>
      <pc:sldChg chg="del">
        <pc:chgData name="Giulia Landolina" userId="19e8a9bf-08c1-4027-8d80-6cef0007f78e" providerId="ADAL" clId="{6A1E87DC-E661-4904-8589-8C4AF9A0FF85}" dt="2025-03-10T13:49:18.433" v="8" actId="47"/>
        <pc:sldMkLst>
          <pc:docMk/>
          <pc:sldMk cId="1602169239" sldId="308"/>
        </pc:sldMkLst>
      </pc:sldChg>
      <pc:sldChg chg="addSp delSp modSp add mod">
        <pc:chgData name="Giulia Landolina" userId="19e8a9bf-08c1-4027-8d80-6cef0007f78e" providerId="ADAL" clId="{6A1E87DC-E661-4904-8589-8C4AF9A0FF85}" dt="2025-03-10T15:17:04.183" v="1413" actId="1076"/>
        <pc:sldMkLst>
          <pc:docMk/>
          <pc:sldMk cId="3497796733" sldId="308"/>
        </pc:sldMkLst>
      </pc:sldChg>
      <pc:sldChg chg="del">
        <pc:chgData name="Giulia Landolina" userId="19e8a9bf-08c1-4027-8d80-6cef0007f78e" providerId="ADAL" clId="{6A1E87DC-E661-4904-8589-8C4AF9A0FF85}" dt="2025-03-10T13:49:18.655" v="9" actId="47"/>
        <pc:sldMkLst>
          <pc:docMk/>
          <pc:sldMk cId="1327932226" sldId="309"/>
        </pc:sldMkLst>
      </pc:sldChg>
      <pc:sldChg chg="addSp delSp modSp add del mod ord">
        <pc:chgData name="Giulia Landolina" userId="19e8a9bf-08c1-4027-8d80-6cef0007f78e" providerId="ADAL" clId="{6A1E87DC-E661-4904-8589-8C4AF9A0FF85}" dt="2025-03-13T12:26:20.479" v="1846" actId="47"/>
        <pc:sldMkLst>
          <pc:docMk/>
          <pc:sldMk cId="2968957904" sldId="309"/>
        </pc:sldMkLst>
      </pc:sldChg>
      <pc:sldChg chg="del">
        <pc:chgData name="Giulia Landolina" userId="19e8a9bf-08c1-4027-8d80-6cef0007f78e" providerId="ADAL" clId="{6A1E87DC-E661-4904-8589-8C4AF9A0FF85}" dt="2025-03-10T13:49:18.841" v="10" actId="47"/>
        <pc:sldMkLst>
          <pc:docMk/>
          <pc:sldMk cId="482361336" sldId="310"/>
        </pc:sldMkLst>
      </pc:sldChg>
      <pc:sldChg chg="addSp delSp modSp add mod ord">
        <pc:chgData name="Giulia Landolina" userId="19e8a9bf-08c1-4027-8d80-6cef0007f78e" providerId="ADAL" clId="{6A1E87DC-E661-4904-8589-8C4AF9A0FF85}" dt="2025-03-10T14:42:11.268" v="738" actId="478"/>
        <pc:sldMkLst>
          <pc:docMk/>
          <pc:sldMk cId="3885424972" sldId="310"/>
        </pc:sldMkLst>
      </pc:sldChg>
      <pc:sldChg chg="addSp delSp modSp add mod">
        <pc:chgData name="Giulia Landolina" userId="19e8a9bf-08c1-4027-8d80-6cef0007f78e" providerId="ADAL" clId="{6A1E87DC-E661-4904-8589-8C4AF9A0FF85}" dt="2025-03-10T15:57:49.281" v="1420" actId="14100"/>
        <pc:sldMkLst>
          <pc:docMk/>
          <pc:sldMk cId="2337515195" sldId="311"/>
        </pc:sldMkLst>
      </pc:sldChg>
      <pc:sldChg chg="del">
        <pc:chgData name="Giulia Landolina" userId="19e8a9bf-08c1-4027-8d80-6cef0007f78e" providerId="ADAL" clId="{6A1E87DC-E661-4904-8589-8C4AF9A0FF85}" dt="2025-03-10T13:49:19.062" v="11" actId="47"/>
        <pc:sldMkLst>
          <pc:docMk/>
          <pc:sldMk cId="3758528340" sldId="311"/>
        </pc:sldMkLst>
      </pc:sldChg>
      <pc:sldChg chg="addSp delSp modSp add mod">
        <pc:chgData name="Giulia Landolina" userId="19e8a9bf-08c1-4027-8d80-6cef0007f78e" providerId="ADAL" clId="{6A1E87DC-E661-4904-8589-8C4AF9A0FF85}" dt="2025-03-13T12:19:48.198" v="1616" actId="1076"/>
        <pc:sldMkLst>
          <pc:docMk/>
          <pc:sldMk cId="805789447" sldId="312"/>
        </pc:sldMkLst>
      </pc:sldChg>
      <pc:sldChg chg="del">
        <pc:chgData name="Giulia Landolina" userId="19e8a9bf-08c1-4027-8d80-6cef0007f78e" providerId="ADAL" clId="{6A1E87DC-E661-4904-8589-8C4AF9A0FF85}" dt="2025-03-10T13:49:19.293" v="12" actId="47"/>
        <pc:sldMkLst>
          <pc:docMk/>
          <pc:sldMk cId="1481036870" sldId="312"/>
        </pc:sldMkLst>
      </pc:sldChg>
      <pc:sldChg chg="del">
        <pc:chgData name="Giulia Landolina" userId="19e8a9bf-08c1-4027-8d80-6cef0007f78e" providerId="ADAL" clId="{6A1E87DC-E661-4904-8589-8C4AF9A0FF85}" dt="2025-03-10T13:49:19.576" v="13" actId="47"/>
        <pc:sldMkLst>
          <pc:docMk/>
          <pc:sldMk cId="1206049028" sldId="313"/>
        </pc:sldMkLst>
      </pc:sldChg>
      <pc:sldChg chg="addSp delSp modSp add mod">
        <pc:chgData name="Giulia Landolina" userId="19e8a9bf-08c1-4027-8d80-6cef0007f78e" providerId="ADAL" clId="{6A1E87DC-E661-4904-8589-8C4AF9A0FF85}" dt="2025-03-10T15:58:37.259" v="1425" actId="115"/>
        <pc:sldMkLst>
          <pc:docMk/>
          <pc:sldMk cId="2581687998" sldId="313"/>
        </pc:sldMkLst>
      </pc:sldChg>
      <pc:sldChg chg="delSp add del mod">
        <pc:chgData name="Giulia Landolina" userId="19e8a9bf-08c1-4027-8d80-6cef0007f78e" providerId="ADAL" clId="{6A1E87DC-E661-4904-8589-8C4AF9A0FF85}" dt="2025-03-13T09:54:05.661" v="1490" actId="2696"/>
        <pc:sldMkLst>
          <pc:docMk/>
          <pc:sldMk cId="1833780191" sldId="314"/>
        </pc:sldMkLst>
      </pc:sldChg>
      <pc:sldChg chg="del">
        <pc:chgData name="Giulia Landolina" userId="19e8a9bf-08c1-4027-8d80-6cef0007f78e" providerId="ADAL" clId="{6A1E87DC-E661-4904-8589-8C4AF9A0FF85}" dt="2025-03-10T13:49:19.797" v="14" actId="47"/>
        <pc:sldMkLst>
          <pc:docMk/>
          <pc:sldMk cId="3100612711" sldId="314"/>
        </pc:sldMkLst>
      </pc:sldChg>
      <pc:sldChg chg="modSp mod">
        <pc:chgData name="Giulia Landolina" userId="19e8a9bf-08c1-4027-8d80-6cef0007f78e" providerId="ADAL" clId="{6A1E87DC-E661-4904-8589-8C4AF9A0FF85}" dt="2025-03-13T09:52:58.332" v="1489" actId="14100"/>
        <pc:sldMkLst>
          <pc:docMk/>
          <pc:sldMk cId="1327932226" sldId="315"/>
        </pc:sldMkLst>
      </pc:sldChg>
      <pc:sldChg chg="del">
        <pc:chgData name="Giulia Landolina" userId="19e8a9bf-08c1-4027-8d80-6cef0007f78e" providerId="ADAL" clId="{6A1E87DC-E661-4904-8589-8C4AF9A0FF85}" dt="2025-03-10T13:49:20.030" v="15" actId="47"/>
        <pc:sldMkLst>
          <pc:docMk/>
          <pc:sldMk cId="1905526108" sldId="315"/>
        </pc:sldMkLst>
      </pc:sldChg>
      <pc:sldChg chg="del">
        <pc:chgData name="Giulia Landolina" userId="19e8a9bf-08c1-4027-8d80-6cef0007f78e" providerId="ADAL" clId="{6A1E87DC-E661-4904-8589-8C4AF9A0FF85}" dt="2025-03-10T13:49:20.211" v="16" actId="47"/>
        <pc:sldMkLst>
          <pc:docMk/>
          <pc:sldMk cId="1518301427" sldId="316"/>
        </pc:sldMkLst>
      </pc:sldChg>
      <pc:sldChg chg="del">
        <pc:chgData name="Giulia Landolina" userId="19e8a9bf-08c1-4027-8d80-6cef0007f78e" providerId="ADAL" clId="{6A1E87DC-E661-4904-8589-8C4AF9A0FF85}" dt="2025-03-10T13:49:20.415" v="17" actId="47"/>
        <pc:sldMkLst>
          <pc:docMk/>
          <pc:sldMk cId="2249276692" sldId="317"/>
        </pc:sldMkLst>
      </pc:sldChg>
      <pc:sldChg chg="del">
        <pc:chgData name="Giulia Landolina" userId="19e8a9bf-08c1-4027-8d80-6cef0007f78e" providerId="ADAL" clId="{6A1E87DC-E661-4904-8589-8C4AF9A0FF85}" dt="2025-03-10T13:49:20.632" v="18" actId="47"/>
        <pc:sldMkLst>
          <pc:docMk/>
          <pc:sldMk cId="1561000642" sldId="318"/>
        </pc:sldMkLst>
      </pc:sldChg>
      <pc:sldChg chg="addSp modSp new mod">
        <pc:chgData name="Giulia Landolina" userId="19e8a9bf-08c1-4027-8d80-6cef0007f78e" providerId="ADAL" clId="{6A1E87DC-E661-4904-8589-8C4AF9A0FF85}" dt="2025-03-13T12:25:04.058" v="1800" actId="20577"/>
        <pc:sldMkLst>
          <pc:docMk/>
          <pc:sldMk cId="2444733178" sldId="318"/>
        </pc:sldMkLst>
      </pc:sldChg>
      <pc:sldChg chg="addSp delSp modSp new mod">
        <pc:chgData name="Giulia Landolina" userId="19e8a9bf-08c1-4027-8d80-6cef0007f78e" providerId="ADAL" clId="{6A1E87DC-E661-4904-8589-8C4AF9A0FF85}" dt="2025-03-13T12:25:29.034" v="1845" actId="14100"/>
        <pc:sldMkLst>
          <pc:docMk/>
          <pc:sldMk cId="760677908" sldId="319"/>
        </pc:sldMkLst>
      </pc:sldChg>
      <pc:sldChg chg="del">
        <pc:chgData name="Giulia Landolina" userId="19e8a9bf-08c1-4027-8d80-6cef0007f78e" providerId="ADAL" clId="{6A1E87DC-E661-4904-8589-8C4AF9A0FF85}" dt="2025-03-10T13:49:20.829" v="19" actId="47"/>
        <pc:sldMkLst>
          <pc:docMk/>
          <pc:sldMk cId="1109922157" sldId="319"/>
        </pc:sldMkLst>
      </pc:sldChg>
      <pc:sldChg chg="addSp modSp new mod">
        <pc:chgData name="Giulia Landolina" userId="19e8a9bf-08c1-4027-8d80-6cef0007f78e" providerId="ADAL" clId="{6A1E87DC-E661-4904-8589-8C4AF9A0FF85}" dt="2025-03-13T12:22:59.037" v="1768" actId="1076"/>
        <pc:sldMkLst>
          <pc:docMk/>
          <pc:sldMk cId="577688722" sldId="320"/>
        </pc:sldMkLst>
      </pc:sldChg>
      <pc:sldChg chg="del">
        <pc:chgData name="Giulia Landolina" userId="19e8a9bf-08c1-4027-8d80-6cef0007f78e" providerId="ADAL" clId="{6A1E87DC-E661-4904-8589-8C4AF9A0FF85}" dt="2025-03-10T13:49:21.539" v="20" actId="47"/>
        <pc:sldMkLst>
          <pc:docMk/>
          <pc:sldMk cId="2099314551" sldId="320"/>
        </pc:sldMkLst>
      </pc:sldChg>
      <pc:sldChg chg="addSp modSp new mod">
        <pc:chgData name="Giulia Landolina" userId="19e8a9bf-08c1-4027-8d80-6cef0007f78e" providerId="ADAL" clId="{6A1E87DC-E661-4904-8589-8C4AF9A0FF85}" dt="2025-03-13T12:14:50.212" v="1577" actId="14100"/>
        <pc:sldMkLst>
          <pc:docMk/>
          <pc:sldMk cId="2732075113" sldId="321"/>
        </pc:sldMkLst>
      </pc:sldChg>
      <pc:sldChg chg="addSp modSp new mod">
        <pc:chgData name="Giulia Landolina" userId="19e8a9bf-08c1-4027-8d80-6cef0007f78e" providerId="ADAL" clId="{6A1E87DC-E661-4904-8589-8C4AF9A0FF85}" dt="2025-03-13T12:21:37.103" v="1630" actId="20577"/>
        <pc:sldMkLst>
          <pc:docMk/>
          <pc:sldMk cId="1145727783" sldId="322"/>
        </pc:sldMkLst>
      </pc:sldChg>
    </pc:docChg>
  </pc:docChgLst>
  <pc:docChgLst>
    <pc:chgData name="Laura Polimadei" userId="S::laura.polimadei@unier.it::350383c6-760a-44c6-a4b3-e81b26576e2f" providerId="AD" clId="Web-{49016DD4-3084-6260-4202-CABC8AFF908E}"/>
    <pc:docChg chg="modSld sldOrd">
      <pc:chgData name="Laura Polimadei" userId="S::laura.polimadei@unier.it::350383c6-760a-44c6-a4b3-e81b26576e2f" providerId="AD" clId="Web-{49016DD4-3084-6260-4202-CABC8AFF908E}" dt="2025-03-14T11:29:59.159" v="160" actId="1076"/>
      <pc:docMkLst>
        <pc:docMk/>
      </pc:docMkLst>
      <pc:sldChg chg="modSp mod setBg">
        <pc:chgData name="Laura Polimadei" userId="S::laura.polimadei@unier.it::350383c6-760a-44c6-a4b3-e81b26576e2f" providerId="AD" clId="Web-{49016DD4-3084-6260-4202-CABC8AFF908E}" dt="2025-03-14T11:29:59.159" v="160" actId="1076"/>
        <pc:sldMkLst>
          <pc:docMk/>
          <pc:sldMk cId="0" sldId="256"/>
        </pc:sldMkLst>
      </pc:sldChg>
      <pc:sldChg chg="modSp">
        <pc:chgData name="Laura Polimadei" userId="S::laura.polimadei@unier.it::350383c6-760a-44c6-a4b3-e81b26576e2f" providerId="AD" clId="Web-{49016DD4-3084-6260-4202-CABC8AFF908E}" dt="2025-03-14T11:25:28.806" v="104" actId="14100"/>
        <pc:sldMkLst>
          <pc:docMk/>
          <pc:sldMk cId="300258821" sldId="281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5:49.151" v="108" actId="14100"/>
        <pc:sldMkLst>
          <pc:docMk/>
          <pc:sldMk cId="1999480684" sldId="287"/>
        </pc:sldMkLst>
      </pc:sldChg>
      <pc:sldChg chg="addSp">
        <pc:chgData name="Laura Polimadei" userId="S::laura.polimadei@unier.it::350383c6-760a-44c6-a4b3-e81b26576e2f" providerId="AD" clId="Web-{49016DD4-3084-6260-4202-CABC8AFF908E}" dt="2025-03-14T11:25:35.963" v="106"/>
        <pc:sldMkLst>
          <pc:docMk/>
          <pc:sldMk cId="4056993986" sldId="306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5:39.760" v="107"/>
        <pc:sldMkLst>
          <pc:docMk/>
          <pc:sldMk cId="1433479555" sldId="307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05.698" v="113" actId="1076"/>
        <pc:sldMkLst>
          <pc:docMk/>
          <pc:sldMk cId="3497796733" sldId="308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16.917" v="116" actId="1076"/>
        <pc:sldMkLst>
          <pc:docMk/>
          <pc:sldMk cId="3885424972" sldId="310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59.700" v="126" actId="1076"/>
        <pc:sldMkLst>
          <pc:docMk/>
          <pc:sldMk cId="2337515195" sldId="311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28.980" v="119"/>
        <pc:sldMkLst>
          <pc:docMk/>
          <pc:sldMk cId="805789447" sldId="312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7:24.029" v="135" actId="20577"/>
        <pc:sldMkLst>
          <pc:docMk/>
          <pc:sldMk cId="2581687998" sldId="313"/>
        </pc:sldMkLst>
      </pc:sldChg>
      <pc:sldChg chg="addSp">
        <pc:chgData name="Laura Polimadei" userId="S::laura.polimadei@unier.it::350383c6-760a-44c6-a4b3-e81b26576e2f" providerId="AD" clId="Web-{49016DD4-3084-6260-4202-CABC8AFF908E}" dt="2025-03-14T11:25:52.682" v="109"/>
        <pc:sldMkLst>
          <pc:docMk/>
          <pc:sldMk cId="1327932226" sldId="315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5:55.807" v="110"/>
        <pc:sldMkLst>
          <pc:docMk/>
          <pc:sldMk cId="482361336" sldId="316"/>
        </pc:sldMkLst>
      </pc:sldChg>
      <pc:sldChg chg="addSp">
        <pc:chgData name="Laura Polimadei" userId="S::laura.polimadei@unier.it::350383c6-760a-44c6-a4b3-e81b26576e2f" providerId="AD" clId="Web-{49016DD4-3084-6260-4202-CABC8AFF908E}" dt="2025-03-14T11:25:58.729" v="111"/>
        <pc:sldMkLst>
          <pc:docMk/>
          <pc:sldMk cId="3758528340" sldId="317"/>
        </pc:sldMkLst>
      </pc:sldChg>
      <pc:sldChg chg="ord">
        <pc:chgData name="Laura Polimadei" userId="S::laura.polimadei@unier.it::350383c6-760a-44c6-a4b3-e81b26576e2f" providerId="AD" clId="Web-{49016DD4-3084-6260-4202-CABC8AFF908E}" dt="2025-03-14T11:20:35.061" v="81"/>
        <pc:sldMkLst>
          <pc:docMk/>
          <pc:sldMk cId="577688722" sldId="320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35.699" v="121" actId="1076"/>
        <pc:sldMkLst>
          <pc:docMk/>
          <pc:sldMk cId="1145727783" sldId="322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6:51.121" v="124" actId="1076"/>
        <pc:sldMkLst>
          <pc:docMk/>
          <pc:sldMk cId="2150288897" sldId="324"/>
        </pc:sldMkLst>
      </pc:sldChg>
      <pc:sldChg chg="addSp delSp modSp">
        <pc:chgData name="Laura Polimadei" userId="S::laura.polimadei@unier.it::350383c6-760a-44c6-a4b3-e81b26576e2f" providerId="AD" clId="Web-{49016DD4-3084-6260-4202-CABC8AFF908E}" dt="2025-03-14T11:26:26.121" v="118" actId="1076"/>
        <pc:sldMkLst>
          <pc:docMk/>
          <pc:sldMk cId="3956157853" sldId="325"/>
        </pc:sldMkLst>
      </pc:sldChg>
      <pc:sldChg chg="addSp modSp">
        <pc:chgData name="Laura Polimadei" userId="S::laura.polimadei@unier.it::350383c6-760a-44c6-a4b3-e81b26576e2f" providerId="AD" clId="Web-{49016DD4-3084-6260-4202-CABC8AFF908E}" dt="2025-03-14T11:27:07.231" v="128" actId="1076"/>
        <pc:sldMkLst>
          <pc:docMk/>
          <pc:sldMk cId="1717442536" sldId="32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hyperlink" Target="http://rowantarot.blogspot.com/2014/09/ten-things-i-used-to-believe-about-tarot.html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openclipart.org/detail/172031/approved-business-stamp-2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29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openclipart.org/detail/169719/checklist-by-dako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rowantarot.blogspot.com/2014/09/ten-things-i-used-to-believe-about-tarot.html" TargetMode="External"/><Relationship Id="rId9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hyperlink" Target="http://pixabay.com/en/memory-reminders-reminder-279904/" TargetMode="External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12" Type="http://schemas.openxmlformats.org/officeDocument/2006/relationships/image" Target="../media/image4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ixabay.com/en/phone-iphone-blue-mobile-screen-681479/" TargetMode="External"/><Relationship Id="rId11" Type="http://schemas.openxmlformats.org/officeDocument/2006/relationships/hyperlink" Target="https://openclipart.org/detail/3040/fwd__bubble_hand_drawn-by-rejon-177666" TargetMode="External"/><Relationship Id="rId5" Type="http://schemas.openxmlformats.org/officeDocument/2006/relationships/image" Target="../media/image37.png"/><Relationship Id="rId10" Type="http://schemas.openxmlformats.org/officeDocument/2006/relationships/image" Target="../media/image40.png"/><Relationship Id="rId4" Type="http://schemas.openxmlformats.org/officeDocument/2006/relationships/hyperlink" Target="https://pixabay.com/no/b%C3%B8ker-utdanning-l%C3%A6reb%C3%B8ker-hoper-25154/" TargetMode="External"/><Relationship Id="rId9" Type="http://schemas.openxmlformats.org/officeDocument/2006/relationships/hyperlink" Target="https://svgsilh.com/image/1272358.html" TargetMode="External"/><Relationship Id="rId1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rowantarot.blogspot.com/2014/09/ten-things-i-used-to-believe-about-tarot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9.png"/><Relationship Id="rId12" Type="http://schemas.openxmlformats.org/officeDocument/2006/relationships/hyperlink" Target="https://pixabay.com/pt/vectors/falso-erro-desaparecido-ausente-x-2061132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ptango.blogspot.com/2017/07/" TargetMode="External"/><Relationship Id="rId11" Type="http://schemas.openxmlformats.org/officeDocument/2006/relationships/image" Target="../media/image11.png"/><Relationship Id="rId5" Type="http://schemas.openxmlformats.org/officeDocument/2006/relationships/image" Target="../media/image8.jpeg"/><Relationship Id="rId10" Type="http://schemas.openxmlformats.org/officeDocument/2006/relationships/hyperlink" Target="https://openclipart.org/detail/169719/checklist-by-dako" TargetMode="External"/><Relationship Id="rId4" Type="http://schemas.openxmlformats.org/officeDocument/2006/relationships/image" Target="../media/image7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</a:blip>
            <a:stretch>
              <a:fillRect t="-18518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oup 4"/>
          <p:cNvGrpSpPr/>
          <p:nvPr/>
        </p:nvGrpSpPr>
        <p:grpSpPr>
          <a:xfrm>
            <a:off x="0" y="0"/>
            <a:ext cx="977412" cy="977412"/>
            <a:chOff x="0" y="0"/>
            <a:chExt cx="1913890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29223"/>
            </a:solidFill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088929" y="2864807"/>
            <a:ext cx="14115938" cy="3803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487"/>
              </a:lnSpc>
              <a:spcBef>
                <a:spcPct val="0"/>
              </a:spcBef>
            </a:pPr>
            <a:r>
              <a:rPr lang="en-US" sz="9600" b="1" i="1"/>
              <a:t>Exams registration and grade validation guidelines</a:t>
            </a:r>
            <a:r>
              <a:rPr lang="en-US" sz="8800" b="1" i="1"/>
              <a:t> </a:t>
            </a:r>
            <a:endParaRPr lang="it-IT" sz="8800" b="1" i="1">
              <a:ea typeface="Calibri"/>
              <a:cs typeface="Calibri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16FA12-E075-AEDE-8F42-329BE84C2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6A7DB6C-9E6C-66D4-B596-7E5A16B2BE57}"/>
              </a:ext>
            </a:extLst>
          </p:cNvPr>
          <p:cNvSpPr/>
          <p:nvPr/>
        </p:nvSpPr>
        <p:spPr>
          <a:xfrm>
            <a:off x="0" y="-13519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5C92E603-9286-0322-E51F-5105D6B1E9E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CC288F2-95BB-84E9-7047-F53121800817}"/>
              </a:ext>
            </a:extLst>
          </p:cNvPr>
          <p:cNvSpPr txBox="1"/>
          <p:nvPr/>
        </p:nvSpPr>
        <p:spPr>
          <a:xfrm>
            <a:off x="835742" y="1138825"/>
            <a:ext cx="14935200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</a:rPr>
              <a:t>Register to the exam you would like to </a:t>
            </a:r>
            <a:r>
              <a:rPr lang="en-US" sz="3200" b="0" i="0">
                <a:solidFill>
                  <a:srgbClr val="000000"/>
                </a:solidFill>
                <a:effectLst/>
              </a:rPr>
              <a:t>do by 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clicking on the 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blue </a:t>
            </a:r>
            <a:r>
              <a:rPr lang="en-US" sz="3200" b="0" i="0" dirty="0" err="1">
                <a:solidFill>
                  <a:srgbClr val="0070C0"/>
                </a:solidFill>
                <a:effectLst/>
              </a:rPr>
              <a:t>botton</a:t>
            </a:r>
            <a:r>
              <a:rPr lang="en-US" sz="3200" b="0" i="0" dirty="0">
                <a:solidFill>
                  <a:srgbClr val="0070C0"/>
                </a:solidFill>
                <a:effectLst/>
              </a:rPr>
              <a:t> </a:t>
            </a:r>
            <a:br>
              <a:rPr lang="en-US" sz="3200" b="0" i="0" dirty="0">
                <a:effectLst/>
              </a:rPr>
            </a:br>
            <a:r>
              <a:rPr lang="en-US" sz="3200" b="0" i="0" dirty="0">
                <a:solidFill>
                  <a:srgbClr val="000000"/>
                </a:solidFill>
                <a:effectLst/>
              </a:rPr>
              <a:t>“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Prenotati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all’appello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” &gt; “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Procedi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” &gt; “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Conferma</a:t>
            </a:r>
            <a:r>
              <a:rPr lang="en-US" sz="3200" b="1" i="0" dirty="0">
                <a:solidFill>
                  <a:srgbClr val="000000"/>
                </a:solidFill>
                <a:effectLst/>
              </a:rPr>
              <a:t>  </a:t>
            </a:r>
            <a:r>
              <a:rPr lang="en-US" sz="3200" b="1" i="0" dirty="0" err="1">
                <a:solidFill>
                  <a:srgbClr val="000000"/>
                </a:solidFill>
                <a:effectLst/>
              </a:rPr>
              <a:t>prenotazione</a:t>
            </a:r>
            <a:r>
              <a:rPr lang="en-US" sz="3200" b="0" i="0" dirty="0">
                <a:solidFill>
                  <a:srgbClr val="000000"/>
                </a:solidFill>
                <a:effectLst/>
              </a:rPr>
              <a:t>” </a:t>
            </a:r>
            <a:endParaRPr lang="it-IT" sz="32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DE78D2C-77D2-8F9E-EDB7-D3D7B1AD944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9002"/>
          <a:stretch/>
        </p:blipFill>
        <p:spPr>
          <a:xfrm>
            <a:off x="835742" y="2349422"/>
            <a:ext cx="8079658" cy="5588156"/>
          </a:xfrm>
          <a:prstGeom prst="rect">
            <a:avLst/>
          </a:prstGeom>
        </p:spPr>
      </p:pic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E7968B78-20FA-8957-C1CC-ADBC2668575D}"/>
              </a:ext>
            </a:extLst>
          </p:cNvPr>
          <p:cNvSpPr/>
          <p:nvPr/>
        </p:nvSpPr>
        <p:spPr>
          <a:xfrm rot="16200000">
            <a:off x="1124712" y="829818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F5C654-DE96-7374-8EA8-48B9BF6ED7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1838" r="36097"/>
          <a:stretch/>
        </p:blipFill>
        <p:spPr>
          <a:xfrm>
            <a:off x="9144000" y="2377088"/>
            <a:ext cx="8324842" cy="5560490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26E7C8F3-7CE9-4897-2217-3D7FE2C1CDBA}"/>
              </a:ext>
            </a:extLst>
          </p:cNvPr>
          <p:cNvSpPr/>
          <p:nvPr/>
        </p:nvSpPr>
        <p:spPr>
          <a:xfrm>
            <a:off x="9144000" y="5905500"/>
            <a:ext cx="23622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1625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1CC4A5-DC54-016F-5AD3-265C9A3E46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E027E3E-D0A8-F3A9-415F-F480CF765A6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0F04896-1F42-5E1E-D03F-C118AA8A4A18}"/>
              </a:ext>
            </a:extLst>
          </p:cNvPr>
          <p:cNvSpPr txBox="1"/>
          <p:nvPr/>
        </p:nvSpPr>
        <p:spPr>
          <a:xfrm>
            <a:off x="1117812" y="2041519"/>
            <a:ext cx="9308017" cy="77559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US" sz="2800">
                <a:effectLst/>
                <a:latin typeface="Calibri"/>
                <a:ea typeface="Arial MT"/>
                <a:cs typeface="Arial MT"/>
              </a:rPr>
              <a:t>The exam dates are published on UER website (International Students &gt; Calendar, Exams and Attendance).</a:t>
            </a:r>
            <a:endParaRPr lang="en-GB" sz="2800">
              <a:effectLst/>
              <a:latin typeface="Calibri"/>
              <a:ea typeface="Arial MT"/>
              <a:cs typeface="Arial MT"/>
            </a:endParaRPr>
          </a:p>
          <a:p>
            <a:pPr>
              <a:spcAft>
                <a:spcPts val="1200"/>
              </a:spcAft>
              <a:buNone/>
            </a:pPr>
            <a:br>
              <a:rPr lang="en-US" sz="2800">
                <a:latin typeface="Calibri" panose="020F0502020204030204" pitchFamily="34" charset="0"/>
              </a:rPr>
            </a:br>
            <a:r>
              <a:rPr lang="en-US" sz="2800">
                <a:latin typeface="Calibri"/>
                <a:ea typeface="Calibri"/>
                <a:cs typeface="Calibri"/>
              </a:rPr>
              <a:t>Please find the classroom where the exam will take place in </a:t>
            </a:r>
            <a:r>
              <a:rPr lang="en-US" sz="280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MYUER app </a:t>
            </a:r>
            <a:r>
              <a:rPr lang="en-US" sz="2800">
                <a:latin typeface="Calibri"/>
                <a:ea typeface="Calibri"/>
                <a:cs typeface="Calibri"/>
              </a:rPr>
              <a:t>(section “</a:t>
            </a:r>
            <a:r>
              <a:rPr lang="en-US" sz="2800" i="1">
                <a:latin typeface="Calibri"/>
                <a:ea typeface="Calibri"/>
                <a:cs typeface="Calibri"/>
              </a:rPr>
              <a:t>Exam </a:t>
            </a:r>
            <a:r>
              <a:rPr lang="en-US" sz="2800">
                <a:latin typeface="Calibri"/>
                <a:ea typeface="Calibri"/>
                <a:cs typeface="Calibri"/>
              </a:rPr>
              <a:t>calendar”) within 5 days before the exam.</a:t>
            </a:r>
          </a:p>
          <a:p>
            <a:pPr>
              <a:spcAft>
                <a:spcPts val="1200"/>
              </a:spcAft>
              <a:buNone/>
            </a:pPr>
            <a:endParaRPr lang="en-US" sz="2800">
              <a:latin typeface="Calibri" panose="020F0502020204030204" pitchFamily="34" charset="0"/>
              <a:ea typeface="Calibri"/>
              <a:cs typeface="Calibri"/>
            </a:endParaRPr>
          </a:p>
          <a:p>
            <a:pPr>
              <a:spcAft>
                <a:spcPts val="1200"/>
              </a:spcAft>
            </a:pPr>
            <a:r>
              <a:rPr lang="en-US" sz="2800">
                <a:latin typeface="Calibri"/>
                <a:ea typeface="Calibri"/>
                <a:cs typeface="Calibri"/>
              </a:rPr>
              <a:t>Exams will be held </a:t>
            </a:r>
            <a:r>
              <a:rPr lang="en-US" sz="2800" b="1">
                <a:latin typeface="Calibri"/>
                <a:ea typeface="Calibri"/>
                <a:cs typeface="Calibri"/>
              </a:rPr>
              <a:t>in person</a:t>
            </a:r>
            <a:r>
              <a:rPr lang="en-US" sz="2800">
                <a:latin typeface="Calibri"/>
                <a:ea typeface="Calibri"/>
                <a:cs typeface="Calibri"/>
              </a:rPr>
              <a:t>. </a:t>
            </a:r>
          </a:p>
          <a:p>
            <a:pPr>
              <a:spcAft>
                <a:spcPts val="1200"/>
              </a:spcAft>
            </a:pPr>
            <a:endParaRPr lang="en-US" sz="2800">
              <a:latin typeface="Calibri" panose="020F0502020204030204" pitchFamily="34" charset="0"/>
              <a:ea typeface="Calibri"/>
              <a:cs typeface="Calibri"/>
            </a:endParaRPr>
          </a:p>
          <a:p>
            <a:r>
              <a:rPr lang="en-US" sz="2800">
                <a:latin typeface="Calibri"/>
                <a:ea typeface="Calibri"/>
                <a:cs typeface="Calibri"/>
              </a:rPr>
              <a:t>In case you have two exams the same day at the same hour, you will have to take one of the exams on a different exam session.</a:t>
            </a:r>
          </a:p>
          <a:p>
            <a:endParaRPr lang="en-US" sz="2800">
              <a:latin typeface="Calibri" panose="020F0502020204030204" pitchFamily="34" charset="0"/>
              <a:ea typeface="Calibri"/>
              <a:cs typeface="Calibri"/>
            </a:endParaRPr>
          </a:p>
          <a:p>
            <a:r>
              <a:rPr lang="en-US" sz="2800" u="sng">
                <a:latin typeface="Calibri"/>
                <a:ea typeface="Calibri"/>
                <a:cs typeface="Calibri"/>
              </a:rPr>
              <a:t>You cannot request the exam date to be changed or take the exam online.</a:t>
            </a:r>
            <a:r>
              <a:rPr lang="en-US" sz="2800">
                <a:latin typeface="Calibri"/>
                <a:ea typeface="Calibri"/>
                <a:cs typeface="Calibri"/>
              </a:rPr>
              <a:t> </a:t>
            </a:r>
          </a:p>
          <a:p>
            <a:pPr>
              <a:spcAft>
                <a:spcPts val="1200"/>
              </a:spcAft>
              <a:buNone/>
            </a:pPr>
            <a:endParaRPr lang="en-GB" sz="2800">
              <a:effectLst/>
              <a:latin typeface="Calibri" panose="020F0502020204030204" pitchFamily="34" charset="0"/>
              <a:ea typeface="Arial MT"/>
              <a:cs typeface="Arial MT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DFE3505-7B08-F77C-AD83-EFB7481B53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5800" y="707885"/>
            <a:ext cx="750859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         </a:t>
            </a:r>
            <a:r>
              <a:rPr kumimoji="0" lang="en-US" altLang="it-IT" sz="4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 2</a:t>
            </a:r>
            <a:r>
              <a:rPr kumimoji="0" lang="en-US" altLang="it-IT" sz="4800" b="1" i="0" u="none" strike="noStrike" cap="none" normalizeH="0" baseline="3000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nd</a:t>
            </a:r>
            <a:r>
              <a:rPr kumimoji="0" lang="en-US" altLang="it-IT" sz="4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 Step: Take the exam</a:t>
            </a:r>
            <a:endParaRPr kumimoji="0" lang="it-IT" altLang="it-IT" sz="4800" b="1" i="0" u="none" strike="noStrike" cap="none" normalizeH="0" baseline="0">
              <a:ln>
                <a:noFill/>
              </a:ln>
              <a:solidFill>
                <a:srgbClr val="C00000"/>
              </a:solidFill>
              <a:effectLst/>
              <a:latin typeface="Calibri"/>
              <a:cs typeface="Calibri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C49EEBF-EFCD-B332-47E0-D21018E5FF78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t="3745" b="1180"/>
          <a:stretch/>
        </p:blipFill>
        <p:spPr>
          <a:xfrm>
            <a:off x="11887200" y="2038748"/>
            <a:ext cx="3613513" cy="7268386"/>
          </a:xfrm>
          <a:prstGeom prst="rect">
            <a:avLst/>
          </a:prstGeom>
        </p:spPr>
      </p:pic>
      <p:sp>
        <p:nvSpPr>
          <p:cNvPr id="5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761D6DA2-A079-4220-EC76-EA7F3E8DDB6A}"/>
              </a:ext>
            </a:extLst>
          </p:cNvPr>
          <p:cNvSpPr/>
          <p:nvPr/>
        </p:nvSpPr>
        <p:spPr>
          <a:xfrm>
            <a:off x="13694747" y="366605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54249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5FDF7-8C4D-01B1-C837-430D5D9E6D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FF4009-51D3-9E07-3FDF-DBD3A75AAB83}"/>
              </a:ext>
            </a:extLst>
          </p:cNvPr>
          <p:cNvSpPr/>
          <p:nvPr/>
        </p:nvSpPr>
        <p:spPr>
          <a:xfrm>
            <a:off x="0" y="860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80770A4A-4243-3EC4-E8F3-E838F44E4A2C}"/>
              </a:ext>
            </a:extLst>
          </p:cNvPr>
          <p:cNvSpPr txBox="1"/>
          <p:nvPr/>
        </p:nvSpPr>
        <p:spPr>
          <a:xfrm>
            <a:off x="1295400" y="2705100"/>
            <a:ext cx="7194914" cy="52937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1200"/>
              </a:spcAft>
              <a:buNone/>
            </a:pPr>
            <a:r>
              <a:rPr lang="en-GB" sz="3200">
                <a:effectLst/>
                <a:latin typeface="Calibri"/>
                <a:ea typeface="Arial MT"/>
                <a:cs typeface="Arial MT"/>
              </a:rPr>
              <a:t>The </a:t>
            </a:r>
            <a:r>
              <a:rPr lang="en-GB" sz="3200">
                <a:latin typeface="Calibri"/>
                <a:ea typeface="Arial MT"/>
                <a:cs typeface="Arial MT"/>
              </a:rPr>
              <a:t>Italian university system provides two main ways to hold exams:</a:t>
            </a:r>
          </a:p>
          <a:p>
            <a:pPr marL="457200" indent="-457200">
              <a:spcAft>
                <a:spcPts val="1200"/>
              </a:spcAft>
              <a:buFont typeface="Calibri"/>
              <a:buChar char="-"/>
            </a:pPr>
            <a:r>
              <a:rPr lang="en-GB" sz="3200">
                <a:effectLst/>
                <a:latin typeface="Calibri"/>
                <a:ea typeface="Arial MT"/>
                <a:cs typeface="Arial MT"/>
              </a:rPr>
              <a:t>Oral interview</a:t>
            </a:r>
          </a:p>
          <a:p>
            <a:pPr marL="457200" indent="-457200">
              <a:spcAft>
                <a:spcPts val="1200"/>
              </a:spcAft>
              <a:buFont typeface="Calibri"/>
              <a:buChar char="-"/>
            </a:pPr>
            <a:r>
              <a:rPr lang="en-GB" sz="3200">
                <a:latin typeface="Calibri"/>
                <a:ea typeface="Arial MT"/>
                <a:cs typeface="Arial MT"/>
              </a:rPr>
              <a:t>Written test</a:t>
            </a:r>
            <a:r>
              <a:rPr lang="en-GB" sz="3200">
                <a:effectLst/>
                <a:latin typeface="Calibri"/>
                <a:ea typeface="Arial MT"/>
                <a:cs typeface="Arial MT"/>
              </a:rPr>
              <a:t> </a:t>
            </a:r>
            <a:r>
              <a:rPr lang="en-GB" sz="3200">
                <a:latin typeface="Calibri"/>
                <a:ea typeface="Calibri"/>
                <a:cs typeface="Calibri"/>
              </a:rPr>
              <a:t>/ Essay / Paper</a:t>
            </a:r>
            <a:endParaRPr lang="en-GB" sz="3200">
              <a:effectLst/>
              <a:latin typeface="Calibri" panose="020F0502020204030204" pitchFamily="34" charset="0"/>
              <a:ea typeface="Calibri"/>
              <a:cs typeface="Calibri"/>
            </a:endParaRPr>
          </a:p>
          <a:p>
            <a:pPr marL="571500" indent="-571500">
              <a:spcAft>
                <a:spcPts val="1200"/>
              </a:spcAft>
              <a:buFont typeface="Calibri"/>
              <a:buChar char="-"/>
            </a:pPr>
            <a:endParaRPr lang="en-GB" sz="3200">
              <a:latin typeface="Calibri" panose="020F0502020204030204" pitchFamily="34" charset="0"/>
              <a:ea typeface="Arial MT"/>
              <a:cs typeface="Arial MT"/>
            </a:endParaRPr>
          </a:p>
          <a:p>
            <a:pPr marL="571500" indent="-571500">
              <a:spcAft>
                <a:spcPts val="1200"/>
              </a:spcAft>
              <a:buFont typeface="Calibri"/>
              <a:buChar char="-"/>
            </a:pPr>
            <a:endParaRPr lang="it-IT" sz="3200">
              <a:effectLst/>
              <a:latin typeface="Arial MT"/>
              <a:ea typeface="Arial MT"/>
              <a:cs typeface="Arial MT"/>
            </a:endParaRPr>
          </a:p>
          <a:p>
            <a:pPr>
              <a:spcAft>
                <a:spcPts val="1200"/>
              </a:spcAft>
            </a:pPr>
            <a:r>
              <a:rPr lang="en-GB" sz="3200">
                <a:effectLst/>
                <a:latin typeface="Calibri"/>
                <a:ea typeface="Arial MT"/>
                <a:cs typeface="Arial MT"/>
              </a:rPr>
              <a:t>For more information you should contact your professor or go on the </a:t>
            </a:r>
            <a:r>
              <a:rPr lang="en-GB" sz="3200">
                <a:solidFill>
                  <a:srgbClr val="C00000"/>
                </a:solidFill>
                <a:effectLst/>
                <a:latin typeface="Calibri"/>
                <a:ea typeface="Arial MT"/>
                <a:cs typeface="Arial MT"/>
              </a:rPr>
              <a:t>CANVAS</a:t>
            </a:r>
            <a:r>
              <a:rPr lang="en-GB" sz="3200">
                <a:effectLst/>
                <a:latin typeface="Calibri"/>
                <a:ea typeface="Arial MT"/>
                <a:cs typeface="Arial MT"/>
              </a:rPr>
              <a:t> platform</a:t>
            </a:r>
            <a:r>
              <a:rPr lang="en-GB" sz="3200">
                <a:latin typeface="Calibri"/>
                <a:ea typeface="Arial MT"/>
                <a:cs typeface="Arial MT"/>
              </a:rPr>
              <a:t> at the section </a:t>
            </a:r>
            <a:r>
              <a:rPr lang="en-GB" sz="3200">
                <a:solidFill>
                  <a:srgbClr val="C00000"/>
                </a:solidFill>
                <a:latin typeface="Calibri"/>
                <a:ea typeface="Arial MT"/>
                <a:cs typeface="Arial MT"/>
              </a:rPr>
              <a:t>Syllabus</a:t>
            </a:r>
            <a:r>
              <a:rPr lang="en-GB" sz="2400">
                <a:latin typeface="Calibri"/>
                <a:ea typeface="Arial MT"/>
                <a:cs typeface="Arial MT"/>
              </a:rPr>
              <a:t>.</a:t>
            </a:r>
            <a:endParaRPr lang="it-IT" sz="2400">
              <a:effectLst/>
              <a:latin typeface="Calibri"/>
              <a:ea typeface="Arial MT"/>
              <a:cs typeface="Arial MT"/>
            </a:endParaRPr>
          </a:p>
        </p:txBody>
      </p:sp>
      <p:pic>
        <p:nvPicPr>
          <p:cNvPr id="10" name="Immagine 9" descr="Immagine che contiene testo, schermata, Carattere, numero&#10;&#10;Il contenuto generato dall'IA potrebbe non essere corretto.">
            <a:extLst>
              <a:ext uri="{FF2B5EF4-FFF2-40B4-BE49-F238E27FC236}">
                <a16:creationId xmlns:a16="http://schemas.microsoft.com/office/drawing/2014/main" id="{5B0D8251-F4D0-36F8-407D-7704E22B0F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405"/>
          <a:stretch/>
        </p:blipFill>
        <p:spPr>
          <a:xfrm>
            <a:off x="10000683" y="2725129"/>
            <a:ext cx="6287633" cy="6039267"/>
          </a:xfrm>
          <a:prstGeom prst="rect">
            <a:avLst/>
          </a:prstGeom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D52A3D37-5212-DD12-3A0E-25B17BFADD7E}"/>
              </a:ext>
            </a:extLst>
          </p:cNvPr>
          <p:cNvSpPr/>
          <p:nvPr/>
        </p:nvSpPr>
        <p:spPr>
          <a:xfrm>
            <a:off x="12877800" y="6210300"/>
            <a:ext cx="2895600" cy="533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Freeform 8">
            <a:extLst>
              <a:ext uri="{FF2B5EF4-FFF2-40B4-BE49-F238E27FC236}">
                <a16:creationId xmlns:a16="http://schemas.microsoft.com/office/drawing/2014/main" id="{053FC034-FB44-561D-7DF8-35242474769F}"/>
              </a:ext>
            </a:extLst>
          </p:cNvPr>
          <p:cNvSpPr/>
          <p:nvPr/>
        </p:nvSpPr>
        <p:spPr>
          <a:xfrm>
            <a:off x="13913953" y="366605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61578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E41454-C03D-85FF-5898-C2B25AC77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B3ECDE2-A9B8-809D-938A-39238460FF3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3594E31-8C52-B39D-1E73-F561A64A1063}"/>
              </a:ext>
            </a:extLst>
          </p:cNvPr>
          <p:cNvSpPr txBox="1"/>
          <p:nvPr/>
        </p:nvSpPr>
        <p:spPr>
          <a:xfrm>
            <a:off x="914400" y="3009900"/>
            <a:ext cx="10210800" cy="452431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/>
              <a:t>FOR ORAL EXAM</a:t>
            </a:r>
            <a:r>
              <a:rPr lang="en-US" sz="3200"/>
              <a:t>: the professor will tell you at the end of the oral exam which grade you got. </a:t>
            </a:r>
            <a:endParaRPr lang="en-US" sz="3200">
              <a:ea typeface="Calibri"/>
              <a:cs typeface="Calibri"/>
            </a:endParaRPr>
          </a:p>
          <a:p>
            <a:endParaRPr lang="en-US" sz="3200">
              <a:ea typeface="Calibri"/>
              <a:cs typeface="Calibri"/>
            </a:endParaRPr>
          </a:p>
          <a:p>
            <a:r>
              <a:rPr lang="en-US" sz="3200"/>
              <a:t>You can then orally say if you accept it or not.</a:t>
            </a:r>
            <a:endParaRPr lang="en-US" sz="3200">
              <a:ea typeface="Calibri"/>
              <a:cs typeface="Calibri"/>
            </a:endParaRPr>
          </a:p>
          <a:p>
            <a:r>
              <a:rPr lang="en-US" sz="3200"/>
              <a:t>If you </a:t>
            </a:r>
            <a:r>
              <a:rPr lang="en-US" sz="3200">
                <a:solidFill>
                  <a:srgbClr val="007033"/>
                </a:solidFill>
              </a:rPr>
              <a:t>Accept</a:t>
            </a:r>
            <a:r>
              <a:rPr lang="en-US" sz="3200"/>
              <a:t> the grade, you will directly see your grade on Esse3. </a:t>
            </a:r>
            <a:endParaRPr lang="en-US" sz="3200">
              <a:ea typeface="Calibri"/>
              <a:cs typeface="Calibri"/>
            </a:endParaRPr>
          </a:p>
          <a:p>
            <a:endParaRPr lang="en-US" sz="3200">
              <a:ea typeface="Calibri"/>
              <a:cs typeface="Calibri"/>
            </a:endParaRPr>
          </a:p>
          <a:p>
            <a:r>
              <a:rPr lang="en-US" sz="3200"/>
              <a:t>If you </a:t>
            </a:r>
            <a:r>
              <a:rPr lang="en-US" sz="3200">
                <a:solidFill>
                  <a:srgbClr val="FF0000"/>
                </a:solidFill>
              </a:rPr>
              <a:t>Refuse</a:t>
            </a:r>
            <a:r>
              <a:rPr lang="en-US" sz="3200"/>
              <a:t> the grade, you will not see your grade on Esse3 and you will be able to register for the next exam call. </a:t>
            </a:r>
            <a:endParaRPr lang="en-US" sz="3200">
              <a:ea typeface="Calibri"/>
              <a:cs typeface="Calibri"/>
            </a:endParaRPr>
          </a:p>
        </p:txBody>
      </p:sp>
      <p:pic>
        <p:nvPicPr>
          <p:cNvPr id="12" name="Immagine 11" descr="Immagine che contiene schizzo, clipart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613E0273-FBD8-211D-8802-5D59537EE1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1734800" y="2400300"/>
            <a:ext cx="4800600" cy="3810000"/>
          </a:xfrm>
          <a:prstGeom prst="rect">
            <a:avLst/>
          </a:prstGeom>
        </p:spPr>
      </p:pic>
      <p:sp>
        <p:nvSpPr>
          <p:cNvPr id="5" name="Freeform 8">
            <a:extLst>
              <a:ext uri="{FF2B5EF4-FFF2-40B4-BE49-F238E27FC236}">
                <a16:creationId xmlns:a16="http://schemas.microsoft.com/office/drawing/2014/main" id="{C9EBFDCD-126C-26C3-1546-552744131D97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78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8FD5FC-8165-9B7B-E18E-8C4448967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4B0F336-B163-FA48-D6A2-B380125146EA}"/>
              </a:ext>
            </a:extLst>
          </p:cNvPr>
          <p:cNvSpPr/>
          <p:nvPr/>
        </p:nvSpPr>
        <p:spPr>
          <a:xfrm>
            <a:off x="0" y="2089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1FFC1D20-3DFC-BB58-F1F7-D2FDBF5E5EED}"/>
              </a:ext>
            </a:extLst>
          </p:cNvPr>
          <p:cNvSpPr txBox="1"/>
          <p:nvPr/>
        </p:nvSpPr>
        <p:spPr>
          <a:xfrm>
            <a:off x="823587" y="968103"/>
            <a:ext cx="11389288" cy="88639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b="1">
                <a:solidFill>
                  <a:srgbClr val="000000"/>
                </a:solidFill>
              </a:rPr>
              <a:t>WRITTEN </a:t>
            </a:r>
            <a:r>
              <a:rPr lang="it-IT" sz="2800" b="1" i="0" u="none" strike="noStrike" baseline="0">
                <a:solidFill>
                  <a:srgbClr val="000000"/>
                </a:solidFill>
              </a:rPr>
              <a:t>+ </a:t>
            </a:r>
            <a:r>
              <a:rPr lang="it-IT" sz="2800" b="1">
                <a:solidFill>
                  <a:srgbClr val="000000"/>
                </a:solidFill>
              </a:rPr>
              <a:t>ORAL EXAM</a:t>
            </a:r>
            <a:r>
              <a:rPr lang="it-IT" sz="2800" b="1" i="0" u="none" strike="noStrike" baseline="0">
                <a:solidFill>
                  <a:srgbClr val="000000"/>
                </a:solidFill>
              </a:rPr>
              <a:t> </a:t>
            </a:r>
            <a:endParaRPr lang="it-IT" sz="2800" b="1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700" b="0" i="0" u="none" strike="noStrike" baseline="0">
                <a:solidFill>
                  <a:srgbClr val="000000"/>
                </a:solidFill>
              </a:rPr>
              <a:t>If the evaluation of a course consists of a </a:t>
            </a:r>
            <a:r>
              <a:rPr lang="en-US" sz="2700" b="1" i="0" u="none" strike="noStrike" baseline="0">
                <a:solidFill>
                  <a:srgbClr val="000000"/>
                </a:solidFill>
              </a:rPr>
              <a:t>written and an oral exam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, the written exam will have place first. </a:t>
            </a:r>
            <a:br>
              <a:rPr lang="en-US" sz="2700" b="0" i="0" u="none" strike="noStrike" baseline="0"/>
            </a:br>
            <a:endParaRPr lang="en-US" sz="2700">
              <a:solidFill>
                <a:srgbClr val="000000"/>
              </a:solidFill>
            </a:endParaRPr>
          </a:p>
          <a:p>
            <a:r>
              <a:rPr lang="en-US" sz="2700">
                <a:solidFill>
                  <a:srgbClr val="000000"/>
                </a:solidFill>
              </a:rPr>
              <a:t>You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will </a:t>
            </a:r>
            <a:r>
              <a:rPr lang="en-US" sz="2700">
                <a:solidFill>
                  <a:srgbClr val="000000"/>
                </a:solidFill>
              </a:rPr>
              <a:t>be given a deadline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to </a:t>
            </a:r>
            <a:r>
              <a:rPr lang="en-US" sz="2700">
                <a:solidFill>
                  <a:srgbClr val="000000"/>
                </a:solidFill>
              </a:rPr>
              <a:t>send via email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the written exam </a:t>
            </a:r>
            <a:r>
              <a:rPr lang="en-US" sz="2700">
                <a:solidFill>
                  <a:srgbClr val="000000"/>
                </a:solidFill>
              </a:rPr>
              <a:t>or a date will be set to do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the </a:t>
            </a:r>
            <a:r>
              <a:rPr lang="en-US" sz="2700">
                <a:solidFill>
                  <a:srgbClr val="000000"/>
                </a:solidFill>
              </a:rPr>
              <a:t>test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.</a:t>
            </a:r>
            <a:r>
              <a:rPr lang="en-US" sz="2700">
                <a:solidFill>
                  <a:srgbClr val="000000"/>
                </a:solidFill>
              </a:rPr>
              <a:t>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You will then need to access the </a:t>
            </a:r>
            <a:r>
              <a:rPr lang="en-US" sz="2700" b="1" i="0" u="none" strike="noStrike" baseline="0">
                <a:solidFill>
                  <a:srgbClr val="000000"/>
                </a:solidFill>
              </a:rPr>
              <a:t>Canvas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platform to see the grade of the written exam. </a:t>
            </a:r>
            <a:endParaRPr lang="en-US" sz="2700" b="0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700" b="0" i="0" u="none" strike="noStrike" baseline="0">
                <a:solidFill>
                  <a:srgbClr val="000000"/>
                </a:solidFill>
              </a:rPr>
              <a:t>If passing the written exam, you will need to proceed with the oral exam. You will then </a:t>
            </a:r>
            <a:r>
              <a:rPr lang="en-US" sz="2700" b="0" i="0" u="none" strike="noStrike" baseline="0">
                <a:solidFill>
                  <a:srgbClr val="007033"/>
                </a:solidFill>
              </a:rPr>
              <a:t>Accept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or </a:t>
            </a:r>
            <a:r>
              <a:rPr lang="en-US" sz="2700" b="0" i="0" u="none" strike="noStrike" baseline="0">
                <a:solidFill>
                  <a:srgbClr val="FF0000"/>
                </a:solidFill>
              </a:rPr>
              <a:t>Refuse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the final grade</a:t>
            </a:r>
            <a:r>
              <a:rPr lang="en-US" sz="2700" b="0" i="0" strike="noStrike" baseline="0">
                <a:solidFill>
                  <a:srgbClr val="000000"/>
                </a:solidFill>
              </a:rPr>
              <a:t> </a:t>
            </a:r>
            <a:r>
              <a:rPr lang="en-US" sz="2700">
                <a:solidFill>
                  <a:srgbClr val="000000"/>
                </a:solidFill>
              </a:rPr>
              <a:t>according to the following procedure (</a:t>
            </a:r>
            <a:r>
              <a:rPr lang="en-US" sz="2700" b="1">
                <a:solidFill>
                  <a:srgbClr val="C00000"/>
                </a:solidFill>
              </a:rPr>
              <a:t>3rd Step</a:t>
            </a:r>
            <a:r>
              <a:rPr lang="en-US" sz="2700">
                <a:solidFill>
                  <a:srgbClr val="000000"/>
                </a:solidFill>
              </a:rPr>
              <a:t>).</a:t>
            </a:r>
            <a:endParaRPr lang="en-US" sz="270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240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it-IT" sz="2800" b="0" i="0" u="none" strike="noStrike" baseline="0">
                <a:solidFill>
                  <a:srgbClr val="000000"/>
                </a:solidFill>
              </a:rPr>
              <a:t>“</a:t>
            </a:r>
            <a:r>
              <a:rPr lang="it-IT" sz="2800" b="1">
                <a:solidFill>
                  <a:srgbClr val="000000"/>
                </a:solidFill>
              </a:rPr>
              <a:t>IDONEITÀ</a:t>
            </a:r>
            <a:r>
              <a:rPr lang="it-IT" sz="2800" b="0" i="0" u="none" strike="noStrike" baseline="0">
                <a:solidFill>
                  <a:srgbClr val="000000"/>
                </a:solidFill>
              </a:rPr>
              <a:t>” </a:t>
            </a:r>
            <a:r>
              <a:rPr lang="it-IT" sz="2800" b="1">
                <a:solidFill>
                  <a:srgbClr val="000000"/>
                </a:solidFill>
              </a:rPr>
              <a:t>EXAMS</a:t>
            </a:r>
            <a:r>
              <a:rPr lang="it-IT" sz="2800" b="1" i="0" u="none" strike="noStrike" baseline="0">
                <a:solidFill>
                  <a:srgbClr val="000000"/>
                </a:solidFill>
              </a:rPr>
              <a:t> </a:t>
            </a:r>
            <a:endParaRPr lang="it-IT" sz="2800" b="1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700" b="0" i="0" u="none" strike="noStrike" baseline="0">
                <a:solidFill>
                  <a:srgbClr val="000000"/>
                </a:solidFill>
              </a:rPr>
              <a:t>When a course has no numerical grade – from 18 to 30 – but only a “passed/not passed” grade, it is called “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Esame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d’</a:t>
            </a:r>
            <a:r>
              <a:rPr lang="en-US" sz="2700" b="1" i="0" u="none" strike="noStrike" baseline="0" err="1">
                <a:solidFill>
                  <a:srgbClr val="000000"/>
                </a:solidFill>
              </a:rPr>
              <a:t>idoneità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” , which is the case of some foreign language courses and workshops (</a:t>
            </a:r>
            <a:r>
              <a:rPr lang="en-US" sz="2700" b="0" i="1" u="none" strike="noStrike" baseline="0" err="1">
                <a:solidFill>
                  <a:srgbClr val="000000"/>
                </a:solidFill>
              </a:rPr>
              <a:t>laboratori</a:t>
            </a:r>
            <a:r>
              <a:rPr lang="en-US" sz="2700" b="0" i="1" u="none" strike="noStrike" baseline="0">
                <a:solidFill>
                  <a:srgbClr val="000000"/>
                </a:solidFill>
              </a:rPr>
              <a:t> 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). Check the syllabus of the courses under the section “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Valutazione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” to see if they have this kind of exams (most of courses don’t). </a:t>
            </a:r>
            <a:endParaRPr lang="en-US" sz="2700" b="0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 sz="2800" b="0" i="0" u="none" strike="noStrike" baseline="0">
              <a:solidFill>
                <a:srgbClr val="000000"/>
              </a:solidFill>
              <a:ea typeface="Calibri"/>
              <a:cs typeface="Calibri"/>
            </a:endParaRPr>
          </a:p>
          <a:p>
            <a:r>
              <a:rPr lang="en-US" sz="2800" b="0" i="0" u="none" strike="noStrike" baseline="0">
                <a:solidFill>
                  <a:srgbClr val="000000"/>
                </a:solidFill>
              </a:rPr>
              <a:t>For “</a:t>
            </a:r>
            <a:r>
              <a:rPr lang="en-US" sz="2800" b="1" i="0" u="none" strike="noStrike" baseline="0" err="1">
                <a:solidFill>
                  <a:srgbClr val="000000"/>
                </a:solidFill>
              </a:rPr>
              <a:t>Idoneità</a:t>
            </a:r>
            <a:r>
              <a:rPr lang="en-US" sz="2800" b="0" i="0" u="none" strike="noStrike" baseline="0">
                <a:solidFill>
                  <a:srgbClr val="000000"/>
                </a:solidFill>
              </a:rPr>
              <a:t>” </a:t>
            </a:r>
            <a:r>
              <a:rPr lang="en-US" sz="2800" b="1" i="0" u="none" strike="noStrike" baseline="0">
                <a:solidFill>
                  <a:srgbClr val="000000"/>
                </a:solidFill>
              </a:rPr>
              <a:t>exams (both oral and written)</a:t>
            </a:r>
            <a:r>
              <a:rPr lang="en-US" sz="2700" b="1" i="0" u="none" strike="noStrike" baseline="0">
                <a:solidFill>
                  <a:srgbClr val="000000"/>
                </a:solidFill>
              </a:rPr>
              <a:t> </a:t>
            </a:r>
            <a:r>
              <a:rPr lang="en-US" sz="2700">
                <a:solidFill>
                  <a:srgbClr val="000000"/>
                </a:solidFill>
              </a:rPr>
              <a:t>you do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</a:t>
            </a:r>
            <a:r>
              <a:rPr lang="en-US" sz="2700" u="sng">
                <a:solidFill>
                  <a:srgbClr val="000000"/>
                </a:solidFill>
              </a:rPr>
              <a:t>not have to</a:t>
            </a:r>
            <a:r>
              <a:rPr lang="en-US" sz="2700">
                <a:solidFill>
                  <a:srgbClr val="000000"/>
                </a:solidFill>
              </a:rPr>
              <a:t> Accept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/</a:t>
            </a:r>
            <a:r>
              <a:rPr lang="en-US" sz="2700">
                <a:solidFill>
                  <a:srgbClr val="000000"/>
                </a:solidFill>
              </a:rPr>
              <a:t>Refuse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the grade in Esse3. You will directly see the grade obtained in the “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Bacheca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 </a:t>
            </a:r>
            <a:r>
              <a:rPr lang="en-US" sz="2700" b="0" i="0" u="none" strike="noStrike" baseline="0" err="1">
                <a:solidFill>
                  <a:srgbClr val="000000"/>
                </a:solidFill>
              </a:rPr>
              <a:t>esiti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/ </a:t>
            </a:r>
            <a:r>
              <a:rPr lang="en-US" sz="2700" b="0" i="1" u="none" strike="noStrike" baseline="0">
                <a:solidFill>
                  <a:srgbClr val="000000"/>
                </a:solidFill>
              </a:rPr>
              <a:t>Results notice board</a:t>
            </a:r>
            <a:r>
              <a:rPr lang="en-US" sz="2700" b="0" i="0" u="none" strike="noStrike" baseline="0">
                <a:solidFill>
                  <a:srgbClr val="000000"/>
                </a:solidFill>
              </a:rPr>
              <a:t>” section</a:t>
            </a:r>
            <a:r>
              <a:rPr lang="en-US" sz="2700" b="0" i="1" u="none" strike="noStrike" baseline="0">
                <a:solidFill>
                  <a:srgbClr val="000000"/>
                </a:solidFill>
              </a:rPr>
              <a:t>. </a:t>
            </a:r>
            <a:endParaRPr lang="it-IT" sz="2700">
              <a:effectLst/>
              <a:ea typeface="Arial MT"/>
              <a:cs typeface="Arial MT"/>
            </a:endParaRPr>
          </a:p>
        </p:txBody>
      </p:sp>
      <p:pic>
        <p:nvPicPr>
          <p:cNvPr id="3" name="Immagine 2" descr="Immagine che contiene schizzo, clipart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E3B49310-6A24-9442-985F-72651F24F5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5628306" y="2922390"/>
            <a:ext cx="2112171" cy="1751383"/>
          </a:xfrm>
          <a:prstGeom prst="rect">
            <a:avLst/>
          </a:prstGeom>
        </p:spPr>
      </p:pic>
      <p:pic>
        <p:nvPicPr>
          <p:cNvPr id="4" name="Immagine 3" descr="Immagine che contiene testo, schermata, forniture per ufficio, Policromia&#10;&#10;Il contenuto generato dall'IA potrebbe non essere corretto.">
            <a:extLst>
              <a:ext uri="{FF2B5EF4-FFF2-40B4-BE49-F238E27FC236}">
                <a16:creationId xmlns:a16="http://schemas.microsoft.com/office/drawing/2014/main" id="{6113A25E-DEE5-9526-9C4C-8D4583902C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12630681" y="2961883"/>
            <a:ext cx="1538435" cy="1532100"/>
          </a:xfrm>
          <a:prstGeom prst="rect">
            <a:avLst/>
          </a:prstGeom>
        </p:spPr>
      </p:pic>
      <p:pic>
        <p:nvPicPr>
          <p:cNvPr id="7" name="Immagine 6" descr="Immagine che contiene testo, Elementi grafici, Carattere, schermata&#10;&#10;Il contenuto generato dall'IA potrebbe non essere corretto.">
            <a:extLst>
              <a:ext uri="{FF2B5EF4-FFF2-40B4-BE49-F238E27FC236}">
                <a16:creationId xmlns:a16="http://schemas.microsoft.com/office/drawing/2014/main" id="{F82D4F0C-ABA0-2AC5-24C9-BE51B218A9E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 rot="2697560">
            <a:off x="13654919" y="6236803"/>
            <a:ext cx="2534395" cy="2463414"/>
          </a:xfrm>
          <a:prstGeom prst="rect">
            <a:avLst/>
          </a:prstGeom>
        </p:spPr>
      </p:pic>
      <p:sp>
        <p:nvSpPr>
          <p:cNvPr id="8" name="Freeform 8">
            <a:extLst>
              <a:ext uri="{FF2B5EF4-FFF2-40B4-BE49-F238E27FC236}">
                <a16:creationId xmlns:a16="http://schemas.microsoft.com/office/drawing/2014/main" id="{76727585-B592-E9A4-6109-7D0926382FD2}"/>
              </a:ext>
            </a:extLst>
          </p:cNvPr>
          <p:cNvSpPr/>
          <p:nvPr/>
        </p:nvSpPr>
        <p:spPr>
          <a:xfrm>
            <a:off x="13788692" y="366605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Freccia a destra 4">
            <a:extLst>
              <a:ext uri="{FF2B5EF4-FFF2-40B4-BE49-F238E27FC236}">
                <a16:creationId xmlns:a16="http://schemas.microsoft.com/office/drawing/2014/main" id="{4AAC20CB-1056-823F-B8F1-6DD492285D98}"/>
              </a:ext>
            </a:extLst>
          </p:cNvPr>
          <p:cNvSpPr/>
          <p:nvPr/>
        </p:nvSpPr>
        <p:spPr>
          <a:xfrm>
            <a:off x="14397377" y="3727556"/>
            <a:ext cx="959596" cy="372680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0288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2">
            <a:extLst>
              <a:ext uri="{FF2B5EF4-FFF2-40B4-BE49-F238E27FC236}">
                <a16:creationId xmlns:a16="http://schemas.microsoft.com/office/drawing/2014/main" id="{034FAA24-D341-D1E9-0C7A-2105B6568F2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09AB9D-328F-16C7-254D-9A7898FB1A93}"/>
              </a:ext>
            </a:extLst>
          </p:cNvPr>
          <p:cNvSpPr txBox="1"/>
          <p:nvPr/>
        </p:nvSpPr>
        <p:spPr>
          <a:xfrm>
            <a:off x="1295399" y="1592371"/>
            <a:ext cx="8797565" cy="655564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endParaRPr lang="en-US" sz="2800"/>
          </a:p>
          <a:p>
            <a:r>
              <a:rPr lang="en-US" sz="2800" b="1"/>
              <a:t>FOR WRITTEN EXAM: </a:t>
            </a:r>
            <a:r>
              <a:rPr lang="en-US" sz="2800"/>
              <a:t>the professor will take some days to evaluate the written exam. You will receive an e-mail (</a:t>
            </a:r>
            <a:r>
              <a:rPr lang="en-US" sz="2800" u="sng"/>
              <a:t>to the e-mail address you used to register on Esse3</a:t>
            </a:r>
            <a:r>
              <a:rPr lang="en-US" sz="2800"/>
              <a:t>) informing that your grade has been published. </a:t>
            </a:r>
            <a:endParaRPr lang="en-US" sz="2800">
              <a:ea typeface="Calibri"/>
              <a:cs typeface="Calibri"/>
            </a:endParaRPr>
          </a:p>
          <a:p>
            <a:endParaRPr lang="en-US" sz="2800"/>
          </a:p>
          <a:p>
            <a:r>
              <a:rPr lang="en-US" sz="2800"/>
              <a:t>You will need then to Accept or Refuse the grade </a:t>
            </a:r>
            <a:r>
              <a:rPr lang="en-US" sz="2800" b="1" u="sng"/>
              <a:t>within 24 hours from receiving the e-mail</a:t>
            </a:r>
            <a:r>
              <a:rPr lang="en-US" sz="2800"/>
              <a:t>. </a:t>
            </a:r>
            <a:endParaRPr lang="en-US" sz="2800">
              <a:ea typeface="Calibri"/>
              <a:cs typeface="Calibri"/>
            </a:endParaRPr>
          </a:p>
          <a:p>
            <a:endParaRPr lang="en-US" sz="2800"/>
          </a:p>
          <a:p>
            <a:pPr algn="just"/>
            <a:r>
              <a:rPr lang="en-US" sz="2800"/>
              <a:t>In order to do so, go to the Esse3 platform, log in and go to </a:t>
            </a:r>
            <a:endParaRPr lang="en-US" sz="2800">
              <a:ea typeface="Calibri"/>
              <a:cs typeface="Calibri"/>
            </a:endParaRPr>
          </a:p>
          <a:p>
            <a:pPr algn="just"/>
            <a:r>
              <a:rPr lang="en-US" sz="2800" b="1" err="1"/>
              <a:t>Bacheca</a:t>
            </a:r>
            <a:r>
              <a:rPr lang="en-US" sz="2800" b="1"/>
              <a:t> </a:t>
            </a:r>
            <a:r>
              <a:rPr lang="en-US" sz="2800" b="1" err="1"/>
              <a:t>esiti</a:t>
            </a:r>
            <a:r>
              <a:rPr lang="en-US" sz="2800"/>
              <a:t>/</a:t>
            </a:r>
            <a:r>
              <a:rPr lang="en-US" sz="2800" b="1"/>
              <a:t>Results notice board </a:t>
            </a:r>
            <a:r>
              <a:rPr lang="en-US" sz="2800"/>
              <a:t>and </a:t>
            </a:r>
            <a:r>
              <a:rPr lang="en-US" sz="2800">
                <a:solidFill>
                  <a:srgbClr val="007033"/>
                </a:solidFill>
              </a:rPr>
              <a:t>Accept </a:t>
            </a:r>
            <a:r>
              <a:rPr lang="en-US" sz="2800"/>
              <a:t>/ </a:t>
            </a:r>
            <a:r>
              <a:rPr lang="en-US" sz="2800">
                <a:solidFill>
                  <a:srgbClr val="FF0000"/>
                </a:solidFill>
              </a:rPr>
              <a:t>Refuse</a:t>
            </a:r>
            <a:r>
              <a:rPr lang="en-US" sz="2800"/>
              <a:t> the grade </a:t>
            </a:r>
            <a:r>
              <a:rPr lang="en-US" sz="2800" u="sng"/>
              <a:t>within 24 hours from receiving the e-mail</a:t>
            </a:r>
            <a:r>
              <a:rPr lang="en-US" sz="2800"/>
              <a:t> according to the following procedure </a:t>
            </a:r>
            <a:r>
              <a:rPr lang="en-US" sz="2700"/>
              <a:t>(</a:t>
            </a:r>
            <a:r>
              <a:rPr lang="en-US" sz="2700" b="1">
                <a:solidFill>
                  <a:srgbClr val="C00000"/>
                </a:solidFill>
              </a:rPr>
              <a:t>3rd Step</a:t>
            </a:r>
            <a:r>
              <a:rPr lang="en-US" sz="2700"/>
              <a:t>).</a:t>
            </a:r>
            <a:endParaRPr lang="en-US" sz="2700">
              <a:ea typeface="Calibri"/>
              <a:cs typeface="Calibri"/>
            </a:endParaRPr>
          </a:p>
          <a:p>
            <a:endParaRPr lang="en-US" sz="2800"/>
          </a:p>
          <a:p>
            <a:r>
              <a:rPr lang="en-US" sz="2800"/>
              <a:t>         </a:t>
            </a:r>
            <a:endParaRPr lang="en-US" sz="2800">
              <a:ea typeface="Calibri"/>
              <a:cs typeface="Calibri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9CBC5CBC-863D-8DDC-8550-26B85757724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6940"/>
          <a:stretch/>
        </p:blipFill>
        <p:spPr>
          <a:xfrm>
            <a:off x="10889293" y="1071497"/>
            <a:ext cx="5651073" cy="7287164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AD36B008-54FD-4477-D295-CD9F13A8881F}"/>
              </a:ext>
            </a:extLst>
          </p:cNvPr>
          <p:cNvSpPr/>
          <p:nvPr/>
        </p:nvSpPr>
        <p:spPr>
          <a:xfrm>
            <a:off x="13251493" y="5872097"/>
            <a:ext cx="1656121" cy="3810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eform 8" descr="Immagine che contiene Elementi grafici, schermata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2FB4F167-BFDB-2F9A-B4AC-7B274F516D4E}"/>
              </a:ext>
            </a:extLst>
          </p:cNvPr>
          <p:cNvSpPr/>
          <p:nvPr/>
        </p:nvSpPr>
        <p:spPr>
          <a:xfrm>
            <a:off x="14919375" y="8935243"/>
            <a:ext cx="3074413" cy="107283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7426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4A0368-9728-91AD-B4A6-3E934EAF70EF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9A02C84-66FD-8A3E-7131-4EC261019154}"/>
              </a:ext>
            </a:extLst>
          </p:cNvPr>
          <p:cNvGrpSpPr/>
          <p:nvPr/>
        </p:nvGrpSpPr>
        <p:grpSpPr>
          <a:xfrm>
            <a:off x="2743200" y="2998057"/>
            <a:ext cx="11811000" cy="5791200"/>
            <a:chOff x="1548848" y="1562100"/>
            <a:chExt cx="12573000" cy="5239173"/>
          </a:xfrm>
        </p:grpSpPr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DC5ED430-77B5-B9B2-0139-A3E4EF739E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r="17230"/>
            <a:stretch/>
          </p:blipFill>
          <p:spPr>
            <a:xfrm>
              <a:off x="1548848" y="1562100"/>
              <a:ext cx="12573000" cy="5239173"/>
            </a:xfrm>
            <a:prstGeom prst="rect">
              <a:avLst/>
            </a:prstGeom>
          </p:spPr>
        </p:pic>
        <p:sp>
          <p:nvSpPr>
            <p:cNvPr id="4" name="Freccia a destra 3">
              <a:extLst>
                <a:ext uri="{FF2B5EF4-FFF2-40B4-BE49-F238E27FC236}">
                  <a16:creationId xmlns:a16="http://schemas.microsoft.com/office/drawing/2014/main" id="{58249C0E-AF2F-13CD-DE60-090D586D796F}"/>
                </a:ext>
              </a:extLst>
            </p:cNvPr>
            <p:cNvSpPr/>
            <p:nvPr/>
          </p:nvSpPr>
          <p:spPr>
            <a:xfrm rot="20451202">
              <a:off x="7655086" y="4168506"/>
              <a:ext cx="1427311" cy="762000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7B0C2E7-C3D5-3519-D18A-5844E5EF0050}"/>
              </a:ext>
            </a:extLst>
          </p:cNvPr>
          <p:cNvSpPr txBox="1"/>
          <p:nvPr/>
        </p:nvSpPr>
        <p:spPr>
          <a:xfrm>
            <a:off x="2209800" y="1765193"/>
            <a:ext cx="1386840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200"/>
              <a:t>On the </a:t>
            </a:r>
            <a:r>
              <a:rPr lang="it-IT" sz="3200" b="1" err="1"/>
              <a:t>Results</a:t>
            </a:r>
            <a:r>
              <a:rPr lang="it-IT" sz="3200" b="1"/>
              <a:t> Board </a:t>
            </a:r>
            <a:r>
              <a:rPr lang="it-IT" sz="3200" err="1"/>
              <a:t>you</a:t>
            </a:r>
            <a:r>
              <a:rPr lang="it-IT" sz="3200"/>
              <a:t> </a:t>
            </a:r>
            <a:r>
              <a:rPr lang="it-IT" sz="3200" err="1"/>
              <a:t>will</a:t>
            </a:r>
            <a:r>
              <a:rPr lang="it-IT" sz="3200"/>
              <a:t> </a:t>
            </a:r>
            <a:r>
              <a:rPr lang="it-IT" sz="3200" err="1"/>
              <a:t>see</a:t>
            </a:r>
            <a:r>
              <a:rPr lang="it-IT" sz="3200"/>
              <a:t> the list of the </a:t>
            </a:r>
            <a:r>
              <a:rPr lang="it-IT" sz="3200" err="1"/>
              <a:t>exam</a:t>
            </a:r>
            <a:r>
              <a:rPr lang="it-IT" sz="3200"/>
              <a:t> </a:t>
            </a:r>
            <a:r>
              <a:rPr lang="it-IT" sz="3200" err="1"/>
              <a:t>you</a:t>
            </a:r>
            <a:r>
              <a:rPr lang="it-IT" sz="3200"/>
              <a:t> </a:t>
            </a:r>
            <a:r>
              <a:rPr lang="it-IT" sz="3200" err="1"/>
              <a:t>did</a:t>
            </a:r>
            <a:r>
              <a:rPr lang="it-IT" sz="3200"/>
              <a:t>, click on the grade to </a:t>
            </a:r>
            <a:r>
              <a:rPr lang="it-IT" sz="3200" err="1"/>
              <a:t>either</a:t>
            </a:r>
            <a:r>
              <a:rPr lang="it-IT" sz="3200"/>
              <a:t> </a:t>
            </a:r>
            <a:r>
              <a:rPr lang="it-IT" sz="3200" err="1">
                <a:solidFill>
                  <a:srgbClr val="007033"/>
                </a:solidFill>
              </a:rPr>
              <a:t>Accept</a:t>
            </a:r>
            <a:r>
              <a:rPr lang="it-IT" sz="3200"/>
              <a:t> (</a:t>
            </a:r>
            <a:r>
              <a:rPr lang="it-IT" sz="3200" i="1"/>
              <a:t>Complete the </a:t>
            </a:r>
            <a:r>
              <a:rPr lang="it-IT" sz="3200" i="1" err="1"/>
              <a:t>exam</a:t>
            </a:r>
            <a:r>
              <a:rPr lang="it-IT" sz="3200"/>
              <a:t>) or </a:t>
            </a:r>
            <a:r>
              <a:rPr lang="it-IT" sz="3200" err="1">
                <a:solidFill>
                  <a:srgbClr val="C00000"/>
                </a:solidFill>
              </a:rPr>
              <a:t>Refuse</a:t>
            </a:r>
            <a:r>
              <a:rPr lang="it-IT" sz="3200">
                <a:solidFill>
                  <a:srgbClr val="C00000"/>
                </a:solidFill>
              </a:rPr>
              <a:t> </a:t>
            </a:r>
            <a:r>
              <a:rPr lang="it-IT" sz="3200"/>
              <a:t>(</a:t>
            </a:r>
            <a:r>
              <a:rPr lang="it-IT" sz="3200" i="1" err="1"/>
              <a:t>Withdrawl</a:t>
            </a:r>
            <a:r>
              <a:rPr lang="it-IT" sz="3200"/>
              <a:t>) and </a:t>
            </a:r>
            <a:r>
              <a:rPr lang="it-IT" sz="3200" err="1"/>
              <a:t>then</a:t>
            </a:r>
            <a:r>
              <a:rPr lang="it-IT" sz="3200">
                <a:solidFill>
                  <a:srgbClr val="0070C0"/>
                </a:solidFill>
              </a:rPr>
              <a:t> blue botton</a:t>
            </a:r>
            <a:r>
              <a:rPr lang="it-IT" sz="3200"/>
              <a:t> </a:t>
            </a:r>
            <a:r>
              <a:rPr lang="it-IT" sz="3200" err="1"/>
              <a:t>Confirm</a:t>
            </a:r>
            <a:r>
              <a:rPr lang="it-IT" sz="3200"/>
              <a:t>.</a:t>
            </a:r>
            <a:endParaRPr lang="it-IT" sz="3200" err="1">
              <a:ea typeface="Calibri"/>
              <a:cs typeface="Calibri"/>
            </a:endParaRPr>
          </a:p>
        </p:txBody>
      </p:sp>
      <p:sp>
        <p:nvSpPr>
          <p:cNvPr id="7" name="CasellaDiTesto 2">
            <a:extLst>
              <a:ext uri="{FF2B5EF4-FFF2-40B4-BE49-F238E27FC236}">
                <a16:creationId xmlns:a16="http://schemas.microsoft.com/office/drawing/2014/main" id="{F48A1AFF-07C0-2312-36BA-01FA6DA133C3}"/>
              </a:ext>
            </a:extLst>
          </p:cNvPr>
          <p:cNvSpPr txBox="1"/>
          <p:nvPr/>
        </p:nvSpPr>
        <p:spPr>
          <a:xfrm>
            <a:off x="5064055" y="672418"/>
            <a:ext cx="6930453" cy="861056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b="1">
                <a:solidFill>
                  <a:srgbClr val="C00000"/>
                </a:solidFill>
                <a:ea typeface="Calibri"/>
                <a:cs typeface="Calibri"/>
              </a:rPr>
              <a:t>3</a:t>
            </a:r>
            <a:r>
              <a:rPr lang="en-US" sz="3200" b="1" baseline="30000">
                <a:solidFill>
                  <a:srgbClr val="C00000"/>
                </a:solidFill>
                <a:ea typeface="Calibri"/>
                <a:cs typeface="Calibri"/>
              </a:rPr>
              <a:t>rd</a:t>
            </a:r>
            <a:r>
              <a:rPr lang="en-US" sz="4800" b="1">
                <a:solidFill>
                  <a:srgbClr val="C00000"/>
                </a:solidFill>
                <a:ea typeface="Calibri"/>
                <a:cs typeface="Calibri"/>
              </a:rPr>
              <a:t> Step: Accept the grade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811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BAC83B0-0BDB-9690-A537-9D394E33A2B2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E0909EC-F754-B34C-CCCA-BBD895C79F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409700"/>
            <a:ext cx="16184198" cy="74676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F39FB835-1016-3CAB-845E-3883ED9337B8}"/>
              </a:ext>
            </a:extLst>
          </p:cNvPr>
          <p:cNvSpPr/>
          <p:nvPr/>
        </p:nvSpPr>
        <p:spPr>
          <a:xfrm>
            <a:off x="914400" y="5676900"/>
            <a:ext cx="25146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6" name="Connettore diritto 5">
            <a:extLst>
              <a:ext uri="{FF2B5EF4-FFF2-40B4-BE49-F238E27FC236}">
                <a16:creationId xmlns:a16="http://schemas.microsoft.com/office/drawing/2014/main" id="{C47F57B7-D104-D594-6227-C22C65EA3A76}"/>
              </a:ext>
            </a:extLst>
          </p:cNvPr>
          <p:cNvCxnSpPr>
            <a:cxnSpLocks/>
          </p:cNvCxnSpPr>
          <p:nvPr/>
        </p:nvCxnSpPr>
        <p:spPr>
          <a:xfrm>
            <a:off x="1371600" y="6515100"/>
            <a:ext cx="5562600" cy="0"/>
          </a:xfrm>
          <a:prstGeom prst="line">
            <a:avLst/>
          </a:prstGeom>
          <a:ln/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8" name="Connettore diritto 7">
            <a:extLst>
              <a:ext uri="{FF2B5EF4-FFF2-40B4-BE49-F238E27FC236}">
                <a16:creationId xmlns:a16="http://schemas.microsoft.com/office/drawing/2014/main" id="{F8D4A9C0-82A7-3990-7E28-FA2CD87410F6}"/>
              </a:ext>
            </a:extLst>
          </p:cNvPr>
          <p:cNvCxnSpPr>
            <a:cxnSpLocks/>
          </p:cNvCxnSpPr>
          <p:nvPr/>
        </p:nvCxnSpPr>
        <p:spPr>
          <a:xfrm>
            <a:off x="1371600" y="6819900"/>
            <a:ext cx="1752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0" name="Ovale 9">
            <a:extLst>
              <a:ext uri="{FF2B5EF4-FFF2-40B4-BE49-F238E27FC236}">
                <a16:creationId xmlns:a16="http://schemas.microsoft.com/office/drawing/2014/main" id="{02A98ABE-4D6B-F020-C3F8-0EB990DB5502}"/>
              </a:ext>
            </a:extLst>
          </p:cNvPr>
          <p:cNvSpPr/>
          <p:nvPr/>
        </p:nvSpPr>
        <p:spPr>
          <a:xfrm>
            <a:off x="3581400" y="6912079"/>
            <a:ext cx="2514600" cy="4572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5FD676DA-E8E6-6FDF-14E3-11605A55A658}"/>
              </a:ext>
            </a:extLst>
          </p:cNvPr>
          <p:cNvSpPr/>
          <p:nvPr/>
        </p:nvSpPr>
        <p:spPr>
          <a:xfrm rot="13740000">
            <a:off x="2264257" y="8586678"/>
            <a:ext cx="855425" cy="56045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905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B19BC2-97BB-3AAD-E0A2-32CE25C7B3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E154B56-54A6-73EB-3EFD-C32E9897F39B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 lIns="91440" tIns="45720" rIns="91440" bIns="4572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it-IT" sz="4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cs typeface="Calibri"/>
            </a:endParaRP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386134E2-ECB6-C1CE-AD6E-06003781CE8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521" t="35186" r="77914" b="3703"/>
          <a:stretch/>
        </p:blipFill>
        <p:spPr>
          <a:xfrm>
            <a:off x="1752600" y="2552700"/>
            <a:ext cx="3116826" cy="3578578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6FAFF37-9114-3992-FDAE-8D4FD0DDDA27}"/>
              </a:ext>
            </a:extLst>
          </p:cNvPr>
          <p:cNvSpPr txBox="1"/>
          <p:nvPr/>
        </p:nvSpPr>
        <p:spPr>
          <a:xfrm>
            <a:off x="1219200" y="2095500"/>
            <a:ext cx="16390307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You need to </a:t>
            </a:r>
            <a:r>
              <a:rPr lang="en-US" sz="36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accept your grade 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after receiving it (this process is called </a:t>
            </a:r>
            <a:r>
              <a:rPr lang="en-US" sz="3600" b="0" i="1" u="none" strike="noStrike" baseline="0" err="1">
                <a:solidFill>
                  <a:srgbClr val="000000"/>
                </a:solidFill>
                <a:latin typeface="Calibri" panose="020F0502020204030204" pitchFamily="34" charset="0"/>
              </a:rPr>
              <a:t>verbalizzazione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). </a:t>
            </a:r>
          </a:p>
          <a:p>
            <a:endParaRPr lang="en-US" sz="360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If you do not accept your grade within the established </a:t>
            </a:r>
            <a:b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time (</a:t>
            </a:r>
            <a:r>
              <a:rPr lang="en-US" sz="4000" b="1" i="0" u="sng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24h</a:t>
            </a:r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), the system will automatically consider the</a:t>
            </a:r>
            <a:b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absence of acceptance as a refuse of the grade, </a:t>
            </a:r>
            <a:b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000" b="1" i="0" u="none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                                    </a:t>
            </a:r>
            <a:r>
              <a:rPr lang="en-US" sz="4000" b="1" i="0" u="sng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so you will lose the grade</a:t>
            </a:r>
            <a:r>
              <a:rPr lang="en-US" sz="4000" b="0" i="0" u="sng" strike="noStrike" baseline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endParaRPr lang="it-IT" sz="3600"/>
          </a:p>
          <a:p>
            <a:endParaRPr lang="it-IT" sz="3600"/>
          </a:p>
          <a:p>
            <a:r>
              <a:rPr lang="it-IT" sz="3600" err="1"/>
              <a:t>However</a:t>
            </a:r>
            <a:r>
              <a:rPr lang="it-IT" sz="3600"/>
              <a:t>, </a:t>
            </a:r>
            <a:r>
              <a:rPr lang="it-IT" sz="3600" err="1"/>
              <a:t>it</a:t>
            </a:r>
            <a:r>
              <a:rPr lang="it-IT" sz="3600"/>
              <a:t> </a:t>
            </a:r>
            <a:r>
              <a:rPr lang="it-IT" sz="3600" err="1"/>
              <a:t>is</a:t>
            </a:r>
            <a:r>
              <a:rPr lang="it-IT" sz="3600"/>
              <a:t> </a:t>
            </a:r>
            <a:r>
              <a:rPr lang="it-IT" sz="3600" err="1"/>
              <a:t>also</a:t>
            </a:r>
            <a:r>
              <a:rPr lang="it-IT" sz="3600"/>
              <a:t> </a:t>
            </a:r>
            <a:r>
              <a:rPr lang="it-IT" sz="3600" err="1"/>
              <a:t>possible</a:t>
            </a:r>
            <a:r>
              <a:rPr lang="it-IT" sz="3600"/>
              <a:t> to </a:t>
            </a:r>
            <a:r>
              <a:rPr lang="it-IT" sz="3600" err="1">
                <a:solidFill>
                  <a:srgbClr val="C00000"/>
                </a:solidFill>
              </a:rPr>
              <a:t>Refuse</a:t>
            </a:r>
            <a:r>
              <a:rPr lang="it-IT" sz="3600"/>
              <a:t> a grade and </a:t>
            </a:r>
            <a:r>
              <a:rPr lang="it-IT" sz="3600" err="1"/>
              <a:t>attempt</a:t>
            </a:r>
            <a:r>
              <a:rPr lang="it-IT" sz="3600"/>
              <a:t> to do the </a:t>
            </a:r>
            <a:r>
              <a:rPr lang="it-IT" sz="3600" err="1"/>
              <a:t>exam</a:t>
            </a:r>
            <a:r>
              <a:rPr lang="it-IT" sz="3600"/>
              <a:t> </a:t>
            </a:r>
            <a:r>
              <a:rPr lang="it-IT" sz="3600" err="1"/>
              <a:t>another</a:t>
            </a:r>
            <a:r>
              <a:rPr lang="it-IT" sz="3600"/>
              <a:t> time.</a:t>
            </a:r>
          </a:p>
          <a:p>
            <a:endParaRPr lang="it-IT" sz="3600"/>
          </a:p>
          <a:p>
            <a:r>
              <a:rPr lang="it-IT" sz="3600" err="1"/>
              <a:t>Please</a:t>
            </a:r>
            <a:r>
              <a:rPr lang="it-IT" sz="3600"/>
              <a:t>, </a:t>
            </a:r>
            <a:r>
              <a:rPr lang="it-IT" sz="3600" err="1"/>
              <a:t>keep</a:t>
            </a:r>
            <a:r>
              <a:rPr lang="it-IT" sz="3600"/>
              <a:t> in mind the </a:t>
            </a:r>
            <a:r>
              <a:rPr lang="it-IT" sz="3600" err="1"/>
              <a:t>equivalance</a:t>
            </a:r>
            <a:r>
              <a:rPr lang="it-IT" sz="3600"/>
              <a:t> with the </a:t>
            </a:r>
            <a:r>
              <a:rPr lang="it-IT" sz="3600" err="1"/>
              <a:t>Italian</a:t>
            </a:r>
            <a:r>
              <a:rPr lang="it-IT" sz="3600"/>
              <a:t> </a:t>
            </a:r>
            <a:r>
              <a:rPr lang="it-IT" sz="3600" err="1"/>
              <a:t>gradying</a:t>
            </a:r>
            <a:r>
              <a:rPr lang="it-IT" sz="3600"/>
              <a:t> system </a:t>
            </a:r>
            <a:r>
              <a:rPr lang="it-IT" sz="3600" err="1"/>
              <a:t>when</a:t>
            </a:r>
            <a:r>
              <a:rPr lang="it-IT" sz="3600"/>
              <a:t> </a:t>
            </a:r>
            <a:r>
              <a:rPr lang="it-IT" sz="3600" err="1">
                <a:solidFill>
                  <a:srgbClr val="007033"/>
                </a:solidFill>
              </a:rPr>
              <a:t>Accepting</a:t>
            </a:r>
            <a:r>
              <a:rPr lang="it-IT" sz="3600"/>
              <a:t> or </a:t>
            </a:r>
            <a:r>
              <a:rPr lang="it-IT" sz="3600" err="1">
                <a:solidFill>
                  <a:srgbClr val="C00000"/>
                </a:solidFill>
              </a:rPr>
              <a:t>Refusing</a:t>
            </a:r>
            <a:r>
              <a:rPr lang="it-IT" sz="3600"/>
              <a:t> the grade. </a:t>
            </a:r>
          </a:p>
        </p:txBody>
      </p:sp>
      <p:sp>
        <p:nvSpPr>
          <p:cNvPr id="4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D9076CB4-DBAC-1485-B8C1-06FEAED9A778}"/>
              </a:ext>
            </a:extLst>
          </p:cNvPr>
          <p:cNvSpPr/>
          <p:nvPr/>
        </p:nvSpPr>
        <p:spPr>
          <a:xfrm>
            <a:off x="13820007" y="350948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37515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AC5C2F-384A-2BCD-98AC-820B2EF82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C8A5E50A-4353-DD89-7AA5-3A18D7967439}"/>
              </a:ext>
            </a:extLst>
          </p:cNvPr>
          <p:cNvSpPr/>
          <p:nvPr/>
        </p:nvSpPr>
        <p:spPr>
          <a:xfrm>
            <a:off x="-27039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Immagine 6" descr="Immagine che contiene testo, schermata, numero, Carattere&#10;&#10;Il contenuto generato dall'IA potrebbe non essere corretto.">
            <a:extLst>
              <a:ext uri="{FF2B5EF4-FFF2-40B4-BE49-F238E27FC236}">
                <a16:creationId xmlns:a16="http://schemas.microsoft.com/office/drawing/2014/main" id="{17DABCE1-EA20-0E1F-204D-03CBDB6057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7" y="1577811"/>
            <a:ext cx="6477000" cy="7131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magine 7" descr="Immagine che contiene testo, numero, ricevuta, handwritten&#10;&#10;Il contenuto generato dall'IA potrebbe non essere corretto.">
            <a:extLst>
              <a:ext uri="{FF2B5EF4-FFF2-40B4-BE49-F238E27FC236}">
                <a16:creationId xmlns:a16="http://schemas.microsoft.com/office/drawing/2014/main" id="{D1774C44-011D-F84F-F2A6-8782D9D893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848" y="877147"/>
            <a:ext cx="2819400" cy="819648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3E503F5B-BF5D-602A-8F69-A3D7972B7881}"/>
              </a:ext>
            </a:extLst>
          </p:cNvPr>
          <p:cNvSpPr/>
          <p:nvPr/>
        </p:nvSpPr>
        <p:spPr>
          <a:xfrm>
            <a:off x="276240" y="131742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7442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B87BA-4DF2-ECD9-7D0F-B88AD489F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52B669D-C0DC-35D0-DA76-7B3C02A7530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A69D0B9A-52AF-5CB1-DA94-B5653B0B898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7992725" cy="10006330"/>
            <a:chOff x="0" y="0"/>
            <a:chExt cx="28335" cy="1575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1AB7A707-27BB-2D53-20FB-7D70CD505C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41" cy="1541"/>
            </a:xfrm>
            <a:prstGeom prst="rect">
              <a:avLst/>
            </a:prstGeom>
            <a:solidFill>
              <a:srgbClr val="F19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6936C4A-54FA-39FB-5E3E-3223DFFBE2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8" y="13401"/>
              <a:ext cx="6447" cy="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3">
            <a:extLst>
              <a:ext uri="{FF2B5EF4-FFF2-40B4-BE49-F238E27FC236}">
                <a16:creationId xmlns:a16="http://schemas.microsoft.com/office/drawing/2014/main" id="{9D31A622-8040-089B-C9E7-C1D29BFDAD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1465" y="3500437"/>
            <a:ext cx="1828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7542C4BB-8122-3011-0420-71FC226C9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2364" y="1602690"/>
            <a:ext cx="8317096" cy="297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en-US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Extraordinary exam session fall 25</a:t>
            </a:r>
            <a:br>
              <a:rPr kumimoji="0" lang="en-US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(50% attendance required - December) </a:t>
            </a:r>
            <a:br>
              <a:rPr kumimoji="0" lang="en-US" altLang="it-IT" sz="3200" b="0" i="0" u="sng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</a:t>
            </a:r>
            <a:r>
              <a:rPr kumimoji="0" lang="en-US" altLang="it-IT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AND/OR</a:t>
            </a:r>
            <a:br>
              <a:rPr kumimoji="0" lang="en-US" altLang="it-IT" sz="3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Regular winter session (</a:t>
            </a:r>
            <a:r>
              <a:rPr lang="en-US" altLang="it-IT" sz="3200" dirty="0">
                <a:solidFill>
                  <a:srgbClr val="000000"/>
                </a:solidFill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January and February</a:t>
            </a:r>
            <a:r>
              <a:rPr kumimoji="0" lang="en-US" altLang="it-IT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)</a:t>
            </a: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81B22A5E-1425-F337-FDE6-22AFF0776FD9}"/>
              </a:ext>
            </a:extLst>
          </p:cNvPr>
          <p:cNvGrpSpPr/>
          <p:nvPr/>
        </p:nvGrpSpPr>
        <p:grpSpPr>
          <a:xfrm>
            <a:off x="10047299" y="754381"/>
            <a:ext cx="5826162" cy="4992446"/>
            <a:chOff x="10093019" y="754381"/>
            <a:chExt cx="5826162" cy="4992446"/>
          </a:xfrm>
        </p:grpSpPr>
        <p:pic>
          <p:nvPicPr>
            <p:cNvPr id="5122" name="Immagine 21" descr="Immagine che contiene testo, calendario, cancelleria, Prodotti generali&#10;&#10;Il contenuto generato dall'IA potrebbe non essere corretto.">
              <a:extLst>
                <a:ext uri="{FF2B5EF4-FFF2-40B4-BE49-F238E27FC236}">
                  <a16:creationId xmlns:a16="http://schemas.microsoft.com/office/drawing/2014/main" id="{F15DE20A-0E40-75EB-A532-B4D8E7D3FA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93019" y="754381"/>
              <a:ext cx="5826162" cy="4992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Ovale 2">
              <a:extLst>
                <a:ext uri="{FF2B5EF4-FFF2-40B4-BE49-F238E27FC236}">
                  <a16:creationId xmlns:a16="http://schemas.microsoft.com/office/drawing/2014/main" id="{F51F7BEE-1E0F-CBFA-C59B-4516AA0D5FF7}"/>
                </a:ext>
              </a:extLst>
            </p:cNvPr>
            <p:cNvSpPr/>
            <p:nvPr/>
          </p:nvSpPr>
          <p:spPr>
            <a:xfrm>
              <a:off x="12658012" y="3718330"/>
              <a:ext cx="412802" cy="41992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Ovale 4">
              <a:extLst>
                <a:ext uri="{FF2B5EF4-FFF2-40B4-BE49-F238E27FC236}">
                  <a16:creationId xmlns:a16="http://schemas.microsoft.com/office/drawing/2014/main" id="{1A40CF8B-043F-3A78-27E9-A8ECFD12C8CC}"/>
                </a:ext>
              </a:extLst>
            </p:cNvPr>
            <p:cNvSpPr/>
            <p:nvPr/>
          </p:nvSpPr>
          <p:spPr>
            <a:xfrm>
              <a:off x="12935136" y="2878073"/>
              <a:ext cx="412802" cy="419921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0" name="Immagine 9" descr="Danger Mise En Garde Signes · Images vectorielles gratuites sur Pixabay">
            <a:extLst>
              <a:ext uri="{FF2B5EF4-FFF2-40B4-BE49-F238E27FC236}">
                <a16:creationId xmlns:a16="http://schemas.microsoft.com/office/drawing/2014/main" id="{E9E92DCD-FC7A-69B6-A32E-D8BDD31FD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2433" y="7321579"/>
            <a:ext cx="866280" cy="73401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0C20489C-51D6-0695-ED10-1C313A575688}"/>
              </a:ext>
            </a:extLst>
          </p:cNvPr>
          <p:cNvSpPr txBox="1"/>
          <p:nvPr/>
        </p:nvSpPr>
        <p:spPr>
          <a:xfrm>
            <a:off x="978535" y="6657533"/>
            <a:ext cx="14036040" cy="206210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Calibri"/>
                <a:cs typeface="Calibri"/>
              </a:rPr>
              <a:t>You have in total </a:t>
            </a:r>
            <a:r>
              <a:rPr lang="en-US" sz="3200" b="1" dirty="0">
                <a:ea typeface="Calibri"/>
                <a:cs typeface="Calibri"/>
              </a:rPr>
              <a:t>4</a:t>
            </a:r>
            <a:r>
              <a:rPr lang="en-US" sz="3200" dirty="0">
                <a:ea typeface="Calibri"/>
                <a:cs typeface="Calibri"/>
              </a:rPr>
              <a:t> exam calls </a:t>
            </a:r>
            <a:r>
              <a:rPr lang="en-US" sz="3200" b="1" dirty="0">
                <a:ea typeface="Calibri"/>
                <a:cs typeface="Calibri"/>
              </a:rPr>
              <a:t>per subject (including the extraordinary one)</a:t>
            </a:r>
            <a:r>
              <a:rPr lang="en-US" sz="3200" dirty="0">
                <a:ea typeface="Calibri"/>
                <a:cs typeface="Calibri"/>
              </a:rPr>
              <a:t>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3200" dirty="0">
                <a:ea typeface="Calibri"/>
                <a:cs typeface="Calibri"/>
              </a:rPr>
              <a:t>                  Keep in mind that </a:t>
            </a:r>
            <a:r>
              <a:rPr lang="en-US" sz="3200" u="sng" dirty="0">
                <a:ea typeface="Calibri"/>
                <a:cs typeface="Calibri"/>
              </a:rPr>
              <a:t>published dates may be subject to change</a:t>
            </a:r>
            <a:r>
              <a:rPr lang="en-US" sz="3200" dirty="0">
                <a:ea typeface="Calibri"/>
                <a:cs typeface="Calibri"/>
              </a:rPr>
              <a:t> due to </a:t>
            </a:r>
            <a:br>
              <a:rPr lang="en-US" sz="3200" dirty="0">
                <a:ea typeface="Calibri"/>
                <a:cs typeface="Calibri"/>
              </a:rPr>
            </a:br>
            <a:r>
              <a:rPr lang="en-US" sz="3200" dirty="0">
                <a:ea typeface="Calibri"/>
                <a:cs typeface="Calibri"/>
              </a:rPr>
              <a:t>                  unforeseen events or high volume of students booked.</a:t>
            </a:r>
          </a:p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US" sz="3200" u="sng" dirty="0">
                <a:ea typeface="Calibri"/>
                <a:cs typeface="Calibri"/>
              </a:rPr>
              <a:t>We highly recommend to not postpone any exam.</a:t>
            </a:r>
          </a:p>
        </p:txBody>
      </p:sp>
    </p:spTree>
    <p:extLst>
      <p:ext uri="{BB962C8B-B14F-4D97-AF65-F5344CB8AC3E}">
        <p14:creationId xmlns:p14="http://schemas.microsoft.com/office/powerpoint/2010/main" val="10433897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FFCC97-E796-459D-FF4A-FA5257EE6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7E629D8-7A25-0D89-9576-F465227CC0A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</a:t>
            </a:r>
            <a:b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</a:br>
            <a:r>
              <a:rPr kumimoji="0" lang="en-US" altLang="it-IT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                                  </a:t>
            </a:r>
            <a:endParaRPr kumimoji="0" lang="it-IT" sz="18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8AD8F52-CA3D-E90B-3226-06C36A97F1EB}"/>
              </a:ext>
            </a:extLst>
          </p:cNvPr>
          <p:cNvSpPr txBox="1"/>
          <p:nvPr/>
        </p:nvSpPr>
        <p:spPr>
          <a:xfrm>
            <a:off x="1219200" y="1257300"/>
            <a:ext cx="10896600" cy="72943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en-US" sz="3600"/>
          </a:p>
          <a:p>
            <a:endParaRPr lang="en-US" sz="3600"/>
          </a:p>
          <a:p>
            <a:r>
              <a:rPr lang="en-US" sz="3600"/>
              <a:t>It is the student’s responsibility to </a:t>
            </a:r>
            <a:r>
              <a:rPr lang="en-US" sz="3600">
                <a:solidFill>
                  <a:srgbClr val="C00000"/>
                </a:solidFill>
              </a:rPr>
              <a:t>constantly check their inbox</a:t>
            </a:r>
            <a:r>
              <a:rPr lang="en-US" sz="3600"/>
              <a:t>, including the spam folder, to check if they have received the notification email.</a:t>
            </a:r>
            <a:endParaRPr lang="en-US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endParaRPr lang="en-US" sz="3600"/>
          </a:p>
          <a:p>
            <a:r>
              <a:rPr lang="en-US" sz="3600"/>
              <a:t>If you </a:t>
            </a:r>
            <a:r>
              <a:rPr lang="en-US" sz="3600" b="1"/>
              <a:t>failed</a:t>
            </a:r>
            <a:r>
              <a:rPr lang="en-US" sz="3600"/>
              <a:t> the exam, </a:t>
            </a:r>
            <a:r>
              <a:rPr lang="en-US" sz="3600" b="1"/>
              <a:t>refused</a:t>
            </a:r>
            <a:r>
              <a:rPr lang="en-US" sz="3600"/>
              <a:t> the grade or </a:t>
            </a:r>
            <a:r>
              <a:rPr lang="en-US" sz="3600" b="1"/>
              <a:t>didn’t accept </a:t>
            </a:r>
            <a:r>
              <a:rPr lang="en-US" sz="3600"/>
              <a:t>the grade within 24 hours from receiving the e-mail, you will need to </a:t>
            </a:r>
            <a:r>
              <a:rPr lang="en-US" sz="3600" u="sng"/>
              <a:t>retake the exam </a:t>
            </a:r>
            <a:r>
              <a:rPr lang="en-US" sz="3600"/>
              <a:t>in the following call (in order to obtain the corresponding ECTS).</a:t>
            </a:r>
            <a:endParaRPr lang="it-IT" sz="3600"/>
          </a:p>
        </p:txBody>
      </p:sp>
      <p:pic>
        <p:nvPicPr>
          <p:cNvPr id="5" name="Immagine 4" descr="Immagine che contiene libro, Prodotto di carta, design, statico&#10;&#10;Il contenuto generato dall'IA potrebbe non essere corretto.">
            <a:extLst>
              <a:ext uri="{FF2B5EF4-FFF2-40B4-BE49-F238E27FC236}">
                <a16:creationId xmlns:a16="http://schemas.microsoft.com/office/drawing/2014/main" id="{D96B3FBC-9F08-6896-E8F4-51AFF43624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2660077" y="6811162"/>
            <a:ext cx="3126634" cy="2362200"/>
          </a:xfrm>
          <a:prstGeom prst="rect">
            <a:avLst/>
          </a:prstGeom>
        </p:spPr>
      </p:pic>
      <p:grpSp>
        <p:nvGrpSpPr>
          <p:cNvPr id="27" name="Gruppo 26">
            <a:extLst>
              <a:ext uri="{FF2B5EF4-FFF2-40B4-BE49-F238E27FC236}">
                <a16:creationId xmlns:a16="http://schemas.microsoft.com/office/drawing/2014/main" id="{97BF9CB4-1EB7-C219-6735-A3B22E186A08}"/>
              </a:ext>
            </a:extLst>
          </p:cNvPr>
          <p:cNvGrpSpPr/>
          <p:nvPr/>
        </p:nvGrpSpPr>
        <p:grpSpPr>
          <a:xfrm>
            <a:off x="12747154" y="495300"/>
            <a:ext cx="2952481" cy="5383441"/>
            <a:chOff x="12573001" y="876300"/>
            <a:chExt cx="2952481" cy="5383441"/>
          </a:xfrm>
        </p:grpSpPr>
        <p:pic>
          <p:nvPicPr>
            <p:cNvPr id="26" name="Immagine 25" descr="Immagine che contiene gadget, Cellulare, Dispositivo portatile per comunicazioni, Dispositivo di comunicazione&#10;&#10;Il contenuto generato dall'IA potrebbe non essere corretto.">
              <a:extLst>
                <a:ext uri="{FF2B5EF4-FFF2-40B4-BE49-F238E27FC236}">
                  <a16:creationId xmlns:a16="http://schemas.microsoft.com/office/drawing/2014/main" id="{7326D89A-2A9E-205C-C24D-D6D8199F99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6"/>
                </a:ext>
              </a:extLst>
            </a:blip>
            <a:stretch>
              <a:fillRect/>
            </a:stretch>
          </p:blipFill>
          <p:spPr>
            <a:xfrm>
              <a:off x="12573001" y="876300"/>
              <a:ext cx="2952481" cy="5383441"/>
            </a:xfrm>
            <a:prstGeom prst="rect">
              <a:avLst/>
            </a:prstGeom>
          </p:spPr>
        </p:pic>
        <p:pic>
          <p:nvPicPr>
            <p:cNvPr id="18" name="Elemento grafico 17">
              <a:extLst>
                <a:ext uri="{FF2B5EF4-FFF2-40B4-BE49-F238E27FC236}">
                  <a16:creationId xmlns:a16="http://schemas.microsoft.com/office/drawing/2014/main" id="{35EC8354-1217-51D2-67DD-34C16B3229A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12682150" y="1663020"/>
              <a:ext cx="2734182" cy="3810000"/>
            </a:xfrm>
            <a:prstGeom prst="rect">
              <a:avLst/>
            </a:prstGeom>
          </p:spPr>
        </p:pic>
        <p:grpSp>
          <p:nvGrpSpPr>
            <p:cNvPr id="21" name="Gruppo 20">
              <a:extLst>
                <a:ext uri="{FF2B5EF4-FFF2-40B4-BE49-F238E27FC236}">
                  <a16:creationId xmlns:a16="http://schemas.microsoft.com/office/drawing/2014/main" id="{303CBCAB-5EA1-8006-E7DF-1A726AF3DA20}"/>
                </a:ext>
              </a:extLst>
            </p:cNvPr>
            <p:cNvGrpSpPr/>
            <p:nvPr/>
          </p:nvGrpSpPr>
          <p:grpSpPr>
            <a:xfrm>
              <a:off x="13655872" y="3734748"/>
              <a:ext cx="1760460" cy="1603348"/>
              <a:chOff x="12031662" y="-353203"/>
              <a:chExt cx="4907280" cy="4889787"/>
            </a:xfrm>
          </p:grpSpPr>
          <p:pic>
            <p:nvPicPr>
              <p:cNvPr id="16" name="Immagine 15" descr="Immagine che contiene testo, Carattere, Elementi grafici, schermata&#10;&#10;Il contenuto generato dall'IA potrebbe non essere corretto.">
                <a:extLst>
                  <a:ext uri="{FF2B5EF4-FFF2-40B4-BE49-F238E27FC236}">
                    <a16:creationId xmlns:a16="http://schemas.microsoft.com/office/drawing/2014/main" id="{12A9500B-AA33-36C2-94AE-67D1E21790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1"/>
                  </a:ext>
                </a:extLst>
              </a:blip>
              <a:stretch>
                <a:fillRect/>
              </a:stretch>
            </p:blipFill>
            <p:spPr>
              <a:xfrm>
                <a:off x="12443142" y="1368917"/>
                <a:ext cx="4495800" cy="3167667"/>
              </a:xfrm>
              <a:prstGeom prst="rect">
                <a:avLst/>
              </a:prstGeom>
            </p:spPr>
          </p:pic>
          <p:pic>
            <p:nvPicPr>
              <p:cNvPr id="20" name="Immagine 19">
                <a:extLst>
                  <a:ext uri="{FF2B5EF4-FFF2-40B4-BE49-F238E27FC236}">
                    <a16:creationId xmlns:a16="http://schemas.microsoft.com/office/drawing/2014/main" id="{0CBE6008-9F91-8BDE-B423-092586E974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13"/>
                  </a:ext>
                </a:extLst>
              </a:blip>
              <a:stretch>
                <a:fillRect/>
              </a:stretch>
            </p:blipFill>
            <p:spPr>
              <a:xfrm>
                <a:off x="12031662" y="-353203"/>
                <a:ext cx="4876800" cy="3444240"/>
              </a:xfrm>
              <a:prstGeom prst="rect">
                <a:avLst/>
              </a:prstGeom>
            </p:spPr>
          </p:pic>
        </p:grpSp>
      </p:grpSp>
      <p:sp>
        <p:nvSpPr>
          <p:cNvPr id="6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7E2E01E9-A268-395A-AC45-7855E3622F79}"/>
              </a:ext>
            </a:extLst>
          </p:cNvPr>
          <p:cNvSpPr/>
          <p:nvPr/>
        </p:nvSpPr>
        <p:spPr>
          <a:xfrm>
            <a:off x="150980" y="163057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1687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Freeform 3"/>
          <p:cNvSpPr/>
          <p:nvPr/>
        </p:nvSpPr>
        <p:spPr>
          <a:xfrm>
            <a:off x="3789898" y="2921548"/>
            <a:ext cx="10708204" cy="4443905"/>
          </a:xfrm>
          <a:custGeom>
            <a:avLst/>
            <a:gdLst/>
            <a:ahLst/>
            <a:cxnLst/>
            <a:rect l="l" t="t" r="r" b="b"/>
            <a:pathLst>
              <a:path w="10708204" h="4443905">
                <a:moveTo>
                  <a:pt x="0" y="0"/>
                </a:moveTo>
                <a:lnTo>
                  <a:pt x="10708204" y="0"/>
                </a:lnTo>
                <a:lnTo>
                  <a:pt x="10708204" y="4443904"/>
                </a:lnTo>
                <a:lnTo>
                  <a:pt x="0" y="44439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36453-88CB-76C7-B37E-E8EF69C3A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431DF9F-FDA4-10AA-9FAE-C88383E8A812}"/>
              </a:ext>
            </a:extLst>
          </p:cNvPr>
          <p:cNvSpPr/>
          <p:nvPr/>
        </p:nvSpPr>
        <p:spPr>
          <a:xfrm>
            <a:off x="29497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6308B4E6-A97B-CA6C-969B-92C08A148679}"/>
              </a:ext>
            </a:extLst>
          </p:cNvPr>
          <p:cNvSpPr txBox="1">
            <a:spLocks/>
          </p:cNvSpPr>
          <p:nvPr/>
        </p:nvSpPr>
        <p:spPr>
          <a:xfrm>
            <a:off x="3219450" y="1028700"/>
            <a:ext cx="10439400" cy="621576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>
              <a:solidFill>
                <a:srgbClr val="C0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49E80A15-9694-7084-2925-A69C017A699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7992725" cy="10006330"/>
            <a:chOff x="0" y="0"/>
            <a:chExt cx="28335" cy="15758"/>
          </a:xfrm>
        </p:grpSpPr>
        <p:sp>
          <p:nvSpPr>
            <p:cNvPr id="8" name="Rectangle 5">
              <a:extLst>
                <a:ext uri="{FF2B5EF4-FFF2-40B4-BE49-F238E27FC236}">
                  <a16:creationId xmlns:a16="http://schemas.microsoft.com/office/drawing/2014/main" id="{C36F63A7-9A17-316D-0709-5DCF8E579D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0"/>
              <a:ext cx="1541" cy="1541"/>
            </a:xfrm>
            <a:prstGeom prst="rect">
              <a:avLst/>
            </a:prstGeom>
            <a:solidFill>
              <a:srgbClr val="F192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IT"/>
            </a:p>
          </p:txBody>
        </p:sp>
        <p:pic>
          <p:nvPicPr>
            <p:cNvPr id="9" name="Picture 6">
              <a:extLst>
                <a:ext uri="{FF2B5EF4-FFF2-40B4-BE49-F238E27FC236}">
                  <a16:creationId xmlns:a16="http://schemas.microsoft.com/office/drawing/2014/main" id="{744D5769-F525-8F3F-C10D-0524960E51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88" y="13401"/>
              <a:ext cx="6447" cy="23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5" name="Immagine 28">
            <a:extLst>
              <a:ext uri="{FF2B5EF4-FFF2-40B4-BE49-F238E27FC236}">
                <a16:creationId xmlns:a16="http://schemas.microsoft.com/office/drawing/2014/main" id="{1071EFE1-3135-C9C0-34A5-087036209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5265" y="7343640"/>
            <a:ext cx="1332832" cy="133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545DCFC0-F0A3-D7B3-8F50-215F4B2E79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771" y="1450404"/>
            <a:ext cx="9567402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1</a:t>
            </a:r>
            <a:r>
              <a:rPr kumimoji="0" lang="en-US" altLang="it-IT" sz="44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st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Step</a:t>
            </a: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: Do the Evaluation Questionnaire and Register for the exam </a:t>
            </a:r>
            <a:endParaRPr kumimoji="0" lang="it-IT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endParaRPr kumimoji="0" lang="it-IT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5AF5897B-B734-44B5-408A-D2721AC8E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5808" y="4758779"/>
            <a:ext cx="7508594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     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2</a:t>
            </a:r>
            <a:r>
              <a:rPr kumimoji="0" lang="en-US" altLang="it-IT" sz="44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nd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Step</a:t>
            </a: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: Take the exam</a:t>
            </a:r>
            <a:endParaRPr kumimoji="0" lang="it-IT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C20FB37D-57F0-91C1-3C28-6297B5CB4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764" y="7059801"/>
            <a:ext cx="9369931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7414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</a:t>
            </a:r>
            <a:endParaRPr kumimoji="0" lang="it-IT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741488" algn="l"/>
              </a:tabLst>
            </a:pP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    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3</a:t>
            </a:r>
            <a:r>
              <a:rPr kumimoji="0" lang="en-US" altLang="it-IT" sz="4400" b="1" i="0" u="none" strike="noStrike" cap="none" normalizeH="0" baseline="3000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rd</a:t>
            </a:r>
            <a:r>
              <a:rPr kumimoji="0" lang="en-US" altLang="it-IT" sz="4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 Step</a:t>
            </a:r>
            <a:r>
              <a:rPr kumimoji="0" lang="en-US" altLang="it-IT" sz="4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Arial MT"/>
                <a:cs typeface="Calibri" panose="020F0502020204030204" pitchFamily="34" charset="0"/>
              </a:rPr>
              <a:t>: Accept or Refuse the grade</a:t>
            </a:r>
            <a:endParaRPr kumimoji="0" lang="en-US" altLang="it-IT" sz="4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98A6CCBD-8DA0-255A-B513-5672F81C9DEE}"/>
              </a:ext>
            </a:extLst>
          </p:cNvPr>
          <p:cNvGrpSpPr/>
          <p:nvPr/>
        </p:nvGrpSpPr>
        <p:grpSpPr>
          <a:xfrm>
            <a:off x="11973408" y="1028700"/>
            <a:ext cx="3119723" cy="2408398"/>
            <a:chOff x="0" y="0"/>
            <a:chExt cx="1965960" cy="1295400"/>
          </a:xfrm>
        </p:grpSpPr>
        <p:grpSp>
          <p:nvGrpSpPr>
            <p:cNvPr id="14" name="Gruppo 13">
              <a:extLst>
                <a:ext uri="{FF2B5EF4-FFF2-40B4-BE49-F238E27FC236}">
                  <a16:creationId xmlns:a16="http://schemas.microsoft.com/office/drawing/2014/main" id="{421C3664-0FE6-2BF3-A0E5-0D7D54E59F49}"/>
                </a:ext>
              </a:extLst>
            </p:cNvPr>
            <p:cNvGrpSpPr/>
            <p:nvPr/>
          </p:nvGrpSpPr>
          <p:grpSpPr>
            <a:xfrm>
              <a:off x="0" y="0"/>
              <a:ext cx="1965960" cy="1295400"/>
              <a:chOff x="106680" y="220981"/>
              <a:chExt cx="1965960" cy="1295400"/>
            </a:xfrm>
          </p:grpSpPr>
          <p:pic>
            <p:nvPicPr>
              <p:cNvPr id="16" name="Immagine 15">
                <a:extLst>
                  <a:ext uri="{FF2B5EF4-FFF2-40B4-BE49-F238E27FC236}">
                    <a16:creationId xmlns:a16="http://schemas.microsoft.com/office/drawing/2014/main" id="{211FD3DB-5199-293D-FB56-FAAD357F219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837473B0-CC2E-450A-ABE3-18F120FF3D39}">
                    <a1611:picAttrSrcUrl xmlns:a1611="http://schemas.microsoft.com/office/drawing/2016/11/main" r:id="rId6"/>
                  </a:ext>
                </a:extLst>
              </a:blip>
              <a:srcRect l="8262" t="27018" r="-3115" b="18663"/>
              <a:stretch/>
            </p:blipFill>
            <p:spPr>
              <a:xfrm>
                <a:off x="106680" y="220981"/>
                <a:ext cx="1965960" cy="1295400"/>
              </a:xfrm>
              <a:prstGeom prst="rect">
                <a:avLst/>
              </a:prstGeom>
            </p:spPr>
          </p:pic>
          <p:sp>
            <p:nvSpPr>
              <p:cNvPr id="17" name="Ovale 16">
                <a:extLst>
                  <a:ext uri="{FF2B5EF4-FFF2-40B4-BE49-F238E27FC236}">
                    <a16:creationId xmlns:a16="http://schemas.microsoft.com/office/drawing/2014/main" id="{08A9702C-20DA-CAB9-CD10-EFE0D0A03E32}"/>
                  </a:ext>
                </a:extLst>
              </p:cNvPr>
              <p:cNvSpPr/>
              <p:nvPr/>
            </p:nvSpPr>
            <p:spPr>
              <a:xfrm>
                <a:off x="373380" y="434340"/>
                <a:ext cx="1135380" cy="33528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it-IT"/>
              </a:p>
            </p:txBody>
          </p:sp>
        </p:grpSp>
        <p:sp>
          <p:nvSpPr>
            <p:cNvPr id="15" name="Casella di testo 26">
              <a:extLst>
                <a:ext uri="{FF2B5EF4-FFF2-40B4-BE49-F238E27FC236}">
                  <a16:creationId xmlns:a16="http://schemas.microsoft.com/office/drawing/2014/main" id="{B60ECEFD-96D5-828C-8EDC-819ACB1878EE}"/>
                </a:ext>
              </a:extLst>
            </p:cNvPr>
            <p:cNvSpPr txBox="1"/>
            <p:nvPr/>
          </p:nvSpPr>
          <p:spPr>
            <a:xfrm>
              <a:off x="457200" y="266700"/>
              <a:ext cx="746760" cy="205740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bg1"/>
              </a:solidFill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1000">
                  <a:effectLst/>
                  <a:latin typeface="Arial MT"/>
                  <a:ea typeface="Arial MT"/>
                  <a:cs typeface="Arial MT"/>
                </a:rPr>
                <a:t>  </a:t>
              </a:r>
              <a:r>
                <a:rPr lang="en-US" sz="1600" b="1">
                  <a:effectLst/>
                  <a:latin typeface="Arial MT"/>
                  <a:ea typeface="Arial MT"/>
                  <a:cs typeface="Arial MT"/>
                </a:rPr>
                <a:t>ESAME</a:t>
              </a:r>
              <a:endParaRPr lang="it-IT" sz="1600">
                <a:effectLst/>
                <a:latin typeface="Arial MT"/>
                <a:ea typeface="Arial MT"/>
                <a:cs typeface="Arial MT"/>
              </a:endParaRPr>
            </a:p>
          </p:txBody>
        </p:sp>
      </p:grpSp>
      <p:pic>
        <p:nvPicPr>
          <p:cNvPr id="5" name="Immagine 4" descr="Immagine che contiene schizzo, clipart, disegno, illustrazione&#10;&#10;Il contenuto generato dall'IA potrebbe non essere corretto.">
            <a:extLst>
              <a:ext uri="{FF2B5EF4-FFF2-40B4-BE49-F238E27FC236}">
                <a16:creationId xmlns:a16="http://schemas.microsoft.com/office/drawing/2014/main" id="{774E845E-2E0D-1A75-F4DC-041BAA7A2D7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7983790" y="4103321"/>
            <a:ext cx="3034581" cy="2408398"/>
          </a:xfrm>
          <a:prstGeom prst="rect">
            <a:avLst/>
          </a:prstGeom>
        </p:spPr>
      </p:pic>
      <p:pic>
        <p:nvPicPr>
          <p:cNvPr id="6" name="Immagine 5" descr="Immagine che contiene testo, schermata, forniture per ufficio, Policromia&#10;&#10;Il contenuto generato dall'IA potrebbe non essere corretto.">
            <a:extLst>
              <a:ext uri="{FF2B5EF4-FFF2-40B4-BE49-F238E27FC236}">
                <a16:creationId xmlns:a16="http://schemas.microsoft.com/office/drawing/2014/main" id="{E8F5484C-62F5-AFBA-A7A3-38DE51A24CD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1701068" y="4450985"/>
            <a:ext cx="2042248" cy="2060734"/>
          </a:xfrm>
          <a:prstGeom prst="rect">
            <a:avLst/>
          </a:prstGeom>
        </p:spPr>
      </p:pic>
      <p:pic>
        <p:nvPicPr>
          <p:cNvPr id="19" name="Immagine 18" descr="Immagine che contiene simbolo, Elementi grafici, cerchio, logo&#10;&#10;Il contenuto generato dall'IA potrebbe non essere corretto.">
            <a:extLst>
              <a:ext uri="{FF2B5EF4-FFF2-40B4-BE49-F238E27FC236}">
                <a16:creationId xmlns:a16="http://schemas.microsoft.com/office/drawing/2014/main" id="{3401F02A-A198-7D0F-1BE3-291A4DFA712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11637534" y="7054327"/>
            <a:ext cx="1898235" cy="189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9884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0F573-D74E-899D-9D41-ADC926B54B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81E944E5-6BF4-A6C2-004F-FD66270CE27B}"/>
              </a:ext>
            </a:extLst>
          </p:cNvPr>
          <p:cNvSpPr/>
          <p:nvPr/>
        </p:nvSpPr>
        <p:spPr>
          <a:xfrm>
            <a:off x="-7620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89BE4381-4460-10CD-7432-C7ADA2BA88EC}"/>
              </a:ext>
            </a:extLst>
          </p:cNvPr>
          <p:cNvSpPr/>
          <p:nvPr/>
        </p:nvSpPr>
        <p:spPr>
          <a:xfrm>
            <a:off x="15006591" y="9023438"/>
            <a:ext cx="2987198" cy="984639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AABC5853-77E6-FAFA-2D59-2AB2BB2B392A}"/>
              </a:ext>
            </a:extLst>
          </p:cNvPr>
          <p:cNvSpPr txBox="1"/>
          <p:nvPr/>
        </p:nvSpPr>
        <p:spPr>
          <a:xfrm>
            <a:off x="1426986" y="4494084"/>
            <a:ext cx="4257379" cy="9583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879"/>
              </a:lnSpc>
              <a:spcBef>
                <a:spcPct val="0"/>
              </a:spcBef>
            </a:pPr>
            <a:r>
              <a:rPr lang="en-US" sz="2770">
                <a:solidFill>
                  <a:srgbClr val="FFFFFF"/>
                </a:solidFill>
                <a:latin typeface="Barlow Medium"/>
              </a:rPr>
              <a:t>ANÁHUAC STUDENTS (MEXICO)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2B94F76-4111-D869-DFB5-779F46E833B8}"/>
              </a:ext>
            </a:extLst>
          </p:cNvPr>
          <p:cNvSpPr txBox="1">
            <a:spLocks/>
          </p:cNvSpPr>
          <p:nvPr/>
        </p:nvSpPr>
        <p:spPr>
          <a:xfrm>
            <a:off x="1691456" y="1673450"/>
            <a:ext cx="10691648" cy="2062765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s-ES" sz="2800">
              <a:latin typeface="+mn-lt"/>
            </a:endParaRP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740C576-1B38-2C52-7283-A943FE2B2E1E}"/>
              </a:ext>
            </a:extLst>
          </p:cNvPr>
          <p:cNvGrpSpPr/>
          <p:nvPr/>
        </p:nvGrpSpPr>
        <p:grpSpPr>
          <a:xfrm>
            <a:off x="925344" y="1673450"/>
            <a:ext cx="7304256" cy="3778955"/>
            <a:chOff x="367812" y="2552091"/>
            <a:chExt cx="7785588" cy="4226687"/>
          </a:xfrm>
        </p:grpSpPr>
        <p:pic>
          <p:nvPicPr>
            <p:cNvPr id="2" name="Immagine 1" descr="Immagine che contiene testo, schermata, Viso umano, Sito Web&#10;&#10;Descrizione generata automaticamente">
              <a:extLst>
                <a:ext uri="{FF2B5EF4-FFF2-40B4-BE49-F238E27FC236}">
                  <a16:creationId xmlns:a16="http://schemas.microsoft.com/office/drawing/2014/main" id="{F4A40139-28C9-3536-DBF8-69D7028A5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10761" t="8792" r="10697" b="10943"/>
            <a:stretch/>
          </p:blipFill>
          <p:spPr>
            <a:xfrm>
              <a:off x="367812" y="2552091"/>
              <a:ext cx="7785588" cy="4226687"/>
            </a:xfrm>
            <a:prstGeom prst="rect">
              <a:avLst/>
            </a:prstGeom>
          </p:spPr>
        </p:pic>
        <p:sp>
          <p:nvSpPr>
            <p:cNvPr id="6" name="Freccia a destra 5">
              <a:extLst>
                <a:ext uri="{FF2B5EF4-FFF2-40B4-BE49-F238E27FC236}">
                  <a16:creationId xmlns:a16="http://schemas.microsoft.com/office/drawing/2014/main" id="{9CBF71E3-C6B4-5734-E2E9-29EB174AA869}"/>
                </a:ext>
              </a:extLst>
            </p:cNvPr>
            <p:cNvSpPr/>
            <p:nvPr/>
          </p:nvSpPr>
          <p:spPr>
            <a:xfrm rot="5400000">
              <a:off x="6128153" y="3041904"/>
              <a:ext cx="603601" cy="38948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8" name="Ovale 7">
              <a:extLst>
                <a:ext uri="{FF2B5EF4-FFF2-40B4-BE49-F238E27FC236}">
                  <a16:creationId xmlns:a16="http://schemas.microsoft.com/office/drawing/2014/main" id="{A7E49B2F-59B4-AE06-16BF-90698C5ED8FD}"/>
                </a:ext>
              </a:extLst>
            </p:cNvPr>
            <p:cNvSpPr/>
            <p:nvPr/>
          </p:nvSpPr>
          <p:spPr>
            <a:xfrm>
              <a:off x="5473212" y="3931711"/>
              <a:ext cx="762000" cy="198988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5BCC88E-FC71-8B92-BF60-6B3E231B9824}"/>
              </a:ext>
            </a:extLst>
          </p:cNvPr>
          <p:cNvSpPr txBox="1"/>
          <p:nvPr/>
        </p:nvSpPr>
        <p:spPr>
          <a:xfrm>
            <a:off x="9151374" y="6947653"/>
            <a:ext cx="7335830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200"/>
              <a:t>Go on the </a:t>
            </a:r>
            <a:r>
              <a:rPr lang="it-IT" sz="3200" err="1"/>
              <a:t>university</a:t>
            </a:r>
            <a:r>
              <a:rPr lang="it-IT" sz="3200"/>
              <a:t> website on the </a:t>
            </a:r>
            <a:r>
              <a:rPr lang="it-IT" sz="3200" err="1"/>
              <a:t>section</a:t>
            </a:r>
            <a:r>
              <a:rPr lang="it-IT" sz="3200"/>
              <a:t> </a:t>
            </a:r>
            <a:r>
              <a:rPr lang="it-IT" sz="3200" b="1"/>
              <a:t>My UER </a:t>
            </a:r>
            <a:r>
              <a:rPr lang="it-IT" sz="3200"/>
              <a:t>&gt; </a:t>
            </a:r>
            <a:r>
              <a:rPr lang="it-IT" sz="3200" b="1"/>
              <a:t>Esse3 </a:t>
            </a:r>
            <a:r>
              <a:rPr lang="it-IT" sz="3200"/>
              <a:t>&gt; </a:t>
            </a:r>
            <a:r>
              <a:rPr lang="it-IT" sz="3200" b="1"/>
              <a:t>Log in</a:t>
            </a:r>
            <a:r>
              <a:rPr lang="it-IT" sz="3200"/>
              <a:t> and </a:t>
            </a:r>
            <a:r>
              <a:rPr lang="it-IT" sz="3200" err="1"/>
              <a:t>using</a:t>
            </a:r>
            <a:r>
              <a:rPr lang="it-IT" sz="3200"/>
              <a:t> </a:t>
            </a:r>
            <a:r>
              <a:rPr lang="it-IT" sz="3200" err="1"/>
              <a:t>your</a:t>
            </a:r>
            <a:r>
              <a:rPr lang="it-IT" sz="3200"/>
              <a:t> </a:t>
            </a:r>
            <a:r>
              <a:rPr lang="it-IT" sz="3200" err="1"/>
              <a:t>credentials</a:t>
            </a:r>
            <a:r>
              <a:rPr lang="it-IT" sz="3200"/>
              <a:t> </a:t>
            </a:r>
            <a:r>
              <a:rPr lang="it-IT" sz="3200" err="1"/>
              <a:t>enter</a:t>
            </a:r>
            <a:r>
              <a:rPr lang="it-IT" sz="3200"/>
              <a:t> in the system.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BC2D91A-BDE5-300A-9724-74A26421C5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7" r="5339"/>
          <a:stretch/>
        </p:blipFill>
        <p:spPr bwMode="auto">
          <a:xfrm>
            <a:off x="8731242" y="1673450"/>
            <a:ext cx="7452544" cy="4217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e 12">
            <a:extLst>
              <a:ext uri="{FF2B5EF4-FFF2-40B4-BE49-F238E27FC236}">
                <a16:creationId xmlns:a16="http://schemas.microsoft.com/office/drawing/2014/main" id="{146018CD-0292-3280-5063-B50831C09944}"/>
              </a:ext>
            </a:extLst>
          </p:cNvPr>
          <p:cNvSpPr/>
          <p:nvPr/>
        </p:nvSpPr>
        <p:spPr>
          <a:xfrm>
            <a:off x="14856443" y="2704832"/>
            <a:ext cx="762000" cy="19898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24845CF-BA8F-7D13-4E2A-630C1A2498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4" r="8220"/>
          <a:stretch/>
        </p:blipFill>
        <p:spPr bwMode="auto">
          <a:xfrm>
            <a:off x="1064138" y="5950503"/>
            <a:ext cx="6427956" cy="347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E66F8425-A170-5644-13F4-C3C898B4277F}"/>
              </a:ext>
            </a:extLst>
          </p:cNvPr>
          <p:cNvSpPr txBox="1"/>
          <p:nvPr/>
        </p:nvSpPr>
        <p:spPr>
          <a:xfrm>
            <a:off x="3639165" y="528295"/>
            <a:ext cx="9180870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kumimoji="0" lang="en-US" altLang="it-IT" sz="4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1</a:t>
            </a:r>
            <a:r>
              <a:rPr kumimoji="0" lang="en-US" altLang="it-IT" sz="4800" b="1" i="0" u="none" strike="noStrike" cap="none" normalizeH="0" baseline="3000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st</a:t>
            </a:r>
            <a:r>
              <a:rPr kumimoji="0" lang="en-US" altLang="it-IT" sz="4800" b="1" i="0" u="none" strike="noStrike" cap="none" normalizeH="0" baseline="0">
                <a:ln>
                  <a:noFill/>
                </a:ln>
                <a:solidFill>
                  <a:srgbClr val="C00000"/>
                </a:solidFill>
                <a:effectLst/>
                <a:latin typeface="Calibri"/>
                <a:ea typeface="Arial MT"/>
                <a:cs typeface="Calibri"/>
              </a:rPr>
              <a:t> Step: Registration </a:t>
            </a:r>
            <a:endParaRPr lang="it-IT" sz="3600" b="1">
              <a:solidFill>
                <a:srgbClr val="C00000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258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E0893-3F80-3F34-DD3F-C13BB136B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D36DFC10-564D-321F-0AC3-2998790A783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BC58F38C-FFCD-6A34-FDDE-7CF5E6421D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58C4746-463D-AF9C-88E7-7E37AAF3FC29}"/>
              </a:ext>
            </a:extLst>
          </p:cNvPr>
          <p:cNvSpPr txBox="1"/>
          <p:nvPr/>
        </p:nvSpPr>
        <p:spPr>
          <a:xfrm>
            <a:off x="838200" y="821436"/>
            <a:ext cx="1684020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/>
              <a:t>From the </a:t>
            </a:r>
            <a:r>
              <a:rPr lang="it-IT" sz="3200"/>
              <a:t>menu</a:t>
            </a:r>
            <a:r>
              <a:rPr lang="it-IT" sz="2800"/>
              <a:t> on the </a:t>
            </a:r>
            <a:r>
              <a:rPr lang="it-IT" sz="2800" err="1"/>
              <a:t>right</a:t>
            </a:r>
            <a:r>
              <a:rPr lang="it-IT" sz="2800"/>
              <a:t> </a:t>
            </a:r>
            <a:r>
              <a:rPr lang="it-IT" sz="2800" err="1"/>
              <a:t>select</a:t>
            </a:r>
            <a:r>
              <a:rPr lang="it-IT" sz="2800"/>
              <a:t> </a:t>
            </a:r>
            <a:r>
              <a:rPr lang="it-IT" sz="2800" b="1"/>
              <a:t>Segreteria</a:t>
            </a:r>
            <a:r>
              <a:rPr lang="it-IT" sz="2800"/>
              <a:t> (</a:t>
            </a:r>
            <a:r>
              <a:rPr lang="it-IT" sz="2800" i="1" err="1"/>
              <a:t>Segretariat</a:t>
            </a:r>
            <a:r>
              <a:rPr lang="it-IT" sz="2800"/>
              <a:t>) &gt; </a:t>
            </a:r>
            <a:r>
              <a:rPr lang="it-IT" sz="2800" b="1"/>
              <a:t>Sessione di esami </a:t>
            </a:r>
            <a:r>
              <a:rPr lang="it-IT" sz="2800"/>
              <a:t>(</a:t>
            </a:r>
            <a:r>
              <a:rPr lang="it-IT" sz="2800" i="1" err="1"/>
              <a:t>Exams</a:t>
            </a:r>
            <a:r>
              <a:rPr lang="it-IT" sz="2800"/>
              <a:t>) </a:t>
            </a:r>
            <a:r>
              <a:rPr lang="it-IT" sz="2800" b="1"/>
              <a:t>&gt; </a:t>
            </a:r>
            <a:r>
              <a:rPr lang="it-IT" sz="2800" b="1" err="1"/>
              <a:t>Reservation</a:t>
            </a:r>
            <a:r>
              <a:rPr lang="it-IT" sz="2800" b="1"/>
              <a:t> board</a:t>
            </a:r>
            <a:r>
              <a:rPr lang="it-IT" sz="2800"/>
              <a:t>. 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187BBC6A-81AD-EE51-70E8-2DEADBC70615}"/>
              </a:ext>
            </a:extLst>
          </p:cNvPr>
          <p:cNvGrpSpPr/>
          <p:nvPr/>
        </p:nvGrpSpPr>
        <p:grpSpPr>
          <a:xfrm>
            <a:off x="1143000" y="1943080"/>
            <a:ext cx="6120130" cy="7315220"/>
            <a:chOff x="7162799" y="1258834"/>
            <a:chExt cx="4034571" cy="4947692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68A62B51-8819-C968-0166-825FEF469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l="61626"/>
            <a:stretch/>
          </p:blipFill>
          <p:spPr>
            <a:xfrm>
              <a:off x="7162799" y="1258834"/>
              <a:ext cx="4034571" cy="4947692"/>
            </a:xfrm>
            <a:prstGeom prst="rect">
              <a:avLst/>
            </a:prstGeom>
          </p:spPr>
        </p:pic>
        <p:sp>
          <p:nvSpPr>
            <p:cNvPr id="8" name="Freccia a destra 7">
              <a:extLst>
                <a:ext uri="{FF2B5EF4-FFF2-40B4-BE49-F238E27FC236}">
                  <a16:creationId xmlns:a16="http://schemas.microsoft.com/office/drawing/2014/main" id="{E0765072-9A43-07AF-DD5C-E8C6965468FD}"/>
                </a:ext>
              </a:extLst>
            </p:cNvPr>
            <p:cNvSpPr/>
            <p:nvPr/>
          </p:nvSpPr>
          <p:spPr>
            <a:xfrm>
              <a:off x="8229600" y="4229100"/>
              <a:ext cx="1066800" cy="398472"/>
            </a:xfrm>
            <a:prstGeom prst="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pic>
        <p:nvPicPr>
          <p:cNvPr id="11" name="Immagine 10">
            <a:extLst>
              <a:ext uri="{FF2B5EF4-FFF2-40B4-BE49-F238E27FC236}">
                <a16:creationId xmlns:a16="http://schemas.microsoft.com/office/drawing/2014/main" id="{686624A6-3D3D-935D-1C84-4B6D4B0CB51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9520" b="1299"/>
          <a:stretch/>
        </p:blipFill>
        <p:spPr>
          <a:xfrm>
            <a:off x="8967558" y="1917270"/>
            <a:ext cx="7110642" cy="6590476"/>
          </a:xfrm>
          <a:prstGeom prst="rect">
            <a:avLst/>
          </a:prstGeom>
        </p:spPr>
      </p:pic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6E10A8FA-6DD7-1A38-EE7E-5213002135D1}"/>
              </a:ext>
            </a:extLst>
          </p:cNvPr>
          <p:cNvSpPr/>
          <p:nvPr/>
        </p:nvSpPr>
        <p:spPr>
          <a:xfrm>
            <a:off x="11887200" y="6429989"/>
            <a:ext cx="1066800" cy="39847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Freeform 9" descr="Immagine che contiene schermata, Elementi grafici, linea, Carattere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290E3D51-9A87-5F90-9124-7AEB946DE760}"/>
              </a:ext>
            </a:extLst>
          </p:cNvPr>
          <p:cNvSpPr/>
          <p:nvPr/>
        </p:nvSpPr>
        <p:spPr>
          <a:xfrm>
            <a:off x="15006591" y="9023438"/>
            <a:ext cx="2987198" cy="984639"/>
          </a:xfrm>
          <a:custGeom>
            <a:avLst/>
            <a:gdLst/>
            <a:ahLst/>
            <a:cxnLst/>
            <a:rect l="l" t="t" r="r" b="b"/>
            <a:pathLst>
              <a:path w="2047747" h="749777">
                <a:moveTo>
                  <a:pt x="0" y="0"/>
                </a:moveTo>
                <a:lnTo>
                  <a:pt x="2047746" y="0"/>
                </a:lnTo>
                <a:lnTo>
                  <a:pt x="2047746" y="749777"/>
                </a:lnTo>
                <a:lnTo>
                  <a:pt x="0" y="74977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7195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41F2BC-47FA-A391-73F3-FCA5AB3F25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3B586F2-8A9B-F6B1-4B39-2A43A1553561}"/>
              </a:ext>
            </a:extLst>
          </p:cNvPr>
          <p:cNvSpPr/>
          <p:nvPr/>
        </p:nvSpPr>
        <p:spPr>
          <a:xfrm>
            <a:off x="0" y="-33184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C8510A98-6F72-B074-564F-977FD0F739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D08D9B4C-0521-5F94-D0E5-ABD46FA8321D}"/>
              </a:ext>
            </a:extLst>
          </p:cNvPr>
          <p:cNvSpPr txBox="1"/>
          <p:nvPr/>
        </p:nvSpPr>
        <p:spPr>
          <a:xfrm>
            <a:off x="1219200" y="1268829"/>
            <a:ext cx="149352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0" i="0" dirty="0">
                <a:solidFill>
                  <a:srgbClr val="000000"/>
                </a:solidFill>
                <a:effectLst/>
              </a:rPr>
              <a:t>Exams whose registration is available will be displayed. </a:t>
            </a:r>
            <a:br>
              <a:rPr lang="en-US" sz="2800" b="0" i="0" dirty="0">
                <a:solidFill>
                  <a:srgbClr val="000000"/>
                </a:solidFill>
                <a:effectLst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</a:rPr>
              <a:t>Remember that it is possible to register for an exam </a:t>
            </a:r>
            <a:r>
              <a:rPr lang="en-US" sz="3000" b="0" i="0" u="sng" dirty="0">
                <a:solidFill>
                  <a:srgbClr val="FF0000"/>
                </a:solidFill>
                <a:effectLst/>
              </a:rPr>
              <a:t>from 14 up to 5 </a:t>
            </a:r>
            <a:r>
              <a:rPr lang="en-US" sz="3000" b="0" i="0" u="sng">
                <a:solidFill>
                  <a:srgbClr val="FF0000"/>
                </a:solidFill>
                <a:effectLst/>
              </a:rPr>
              <a:t>days BEFORE the </a:t>
            </a:r>
            <a:r>
              <a:rPr lang="en-US" sz="3000" b="0" i="0" u="sng" dirty="0">
                <a:solidFill>
                  <a:srgbClr val="FF0000"/>
                </a:solidFill>
                <a:effectLst/>
              </a:rPr>
              <a:t>exam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. </a:t>
            </a:r>
          </a:p>
          <a:p>
            <a:br>
              <a:rPr lang="en-US" sz="2800" b="0" i="0" dirty="0">
                <a:solidFill>
                  <a:srgbClr val="000000"/>
                </a:solidFill>
                <a:effectLst/>
              </a:rPr>
            </a:br>
            <a:r>
              <a:rPr lang="en-US" sz="3000" b="0" i="0" dirty="0">
                <a:solidFill>
                  <a:srgbClr val="000000"/>
                </a:solidFill>
                <a:effectLst/>
              </a:rPr>
              <a:t>To register for an exam click on the </a:t>
            </a:r>
            <a:r>
              <a:rPr lang="en-US" sz="3000" b="0" i="0" dirty="0">
                <a:solidFill>
                  <a:srgbClr val="0070C0"/>
                </a:solidFill>
                <a:effectLst/>
              </a:rPr>
              <a:t>blue book icon</a:t>
            </a:r>
            <a:r>
              <a:rPr lang="en-US" sz="3000" b="0" i="0" dirty="0">
                <a:solidFill>
                  <a:srgbClr val="000000"/>
                </a:solidFill>
                <a:effectLst/>
              </a:rPr>
              <a:t>.</a:t>
            </a:r>
            <a:endParaRPr lang="it-IT" sz="3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2E886D-299E-7778-DDEF-D2F1EACD93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3540520"/>
            <a:ext cx="16446155" cy="3651768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0C025E90-94AF-8A0D-417F-FADCEDAE8920}"/>
              </a:ext>
            </a:extLst>
          </p:cNvPr>
          <p:cNvSpPr/>
          <p:nvPr/>
        </p:nvSpPr>
        <p:spPr>
          <a:xfrm rot="10441483">
            <a:off x="1288143" y="6479247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Ovale 3">
            <a:extLst>
              <a:ext uri="{FF2B5EF4-FFF2-40B4-BE49-F238E27FC236}">
                <a16:creationId xmlns:a16="http://schemas.microsoft.com/office/drawing/2014/main" id="{9E4DFA5E-F9EB-A1CC-4999-3ADE1CBB86B4}"/>
              </a:ext>
            </a:extLst>
          </p:cNvPr>
          <p:cNvSpPr/>
          <p:nvPr/>
        </p:nvSpPr>
        <p:spPr>
          <a:xfrm>
            <a:off x="6415548" y="5501147"/>
            <a:ext cx="1415846" cy="1245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569939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42D918-505C-0368-BF08-D96986068F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C78C0E-8E8F-44B2-6CD7-087E05EEB49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18A5EB3F-7D01-D19D-C722-9C0491DC7E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4621E7B-EF6A-1215-B083-24EBAF8589F4}"/>
              </a:ext>
            </a:extLst>
          </p:cNvPr>
          <p:cNvSpPr txBox="1"/>
          <p:nvPr/>
        </p:nvSpPr>
        <p:spPr>
          <a:xfrm>
            <a:off x="10744200" y="4355139"/>
            <a:ext cx="548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/>
              <a:t>Select the </a:t>
            </a:r>
            <a:r>
              <a:rPr lang="it-IT" sz="2800">
                <a:solidFill>
                  <a:srgbClr val="0070C0"/>
                </a:solidFill>
              </a:rPr>
              <a:t>blue botton </a:t>
            </a:r>
            <a:r>
              <a:rPr lang="it-IT" sz="2800"/>
              <a:t>of </a:t>
            </a:r>
            <a:r>
              <a:rPr lang="it-IT" sz="2800" b="1"/>
              <a:t>Compila </a:t>
            </a:r>
            <a:r>
              <a:rPr lang="it-IT" sz="2800"/>
              <a:t>and</a:t>
            </a:r>
            <a:r>
              <a:rPr lang="it-IT" sz="2800" b="1"/>
              <a:t> Prosegui </a:t>
            </a:r>
            <a:r>
              <a:rPr lang="it-IT" sz="2800"/>
              <a:t>on the following page.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8B52A8E-0D16-7E18-0074-DB6FBE4701D4}"/>
              </a:ext>
            </a:extLst>
          </p:cNvPr>
          <p:cNvSpPr txBox="1"/>
          <p:nvPr/>
        </p:nvSpPr>
        <p:spPr>
          <a:xfrm>
            <a:off x="1217533" y="1051230"/>
            <a:ext cx="15851267" cy="107721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200" dirty="0"/>
              <a:t>In </a:t>
            </a:r>
            <a:r>
              <a:rPr lang="it-IT" sz="3200" dirty="0" err="1"/>
              <a:t>order</a:t>
            </a:r>
            <a:r>
              <a:rPr lang="it-IT" sz="3200" dirty="0"/>
              <a:t> to go on with the </a:t>
            </a:r>
            <a:r>
              <a:rPr lang="it-IT" sz="3200" dirty="0" err="1"/>
              <a:t>registration</a:t>
            </a:r>
            <a:r>
              <a:rPr lang="it-IT" sz="3200"/>
              <a:t> you</a:t>
            </a:r>
            <a:r>
              <a:rPr lang="it-IT" sz="3200" dirty="0"/>
              <a:t> </a:t>
            </a:r>
            <a:r>
              <a:rPr lang="it-IT" sz="3200" dirty="0" err="1"/>
              <a:t>will</a:t>
            </a:r>
            <a:r>
              <a:rPr lang="it-IT" sz="3200" dirty="0"/>
              <a:t> </a:t>
            </a:r>
            <a:r>
              <a:rPr lang="it-IT" sz="3200" dirty="0" err="1"/>
              <a:t>have</a:t>
            </a:r>
            <a:r>
              <a:rPr lang="it-IT" sz="3200" dirty="0"/>
              <a:t> to complete an </a:t>
            </a:r>
            <a:r>
              <a:rPr lang="en-US" sz="3200" b="1" dirty="0">
                <a:solidFill>
                  <a:srgbClr val="C00000"/>
                </a:solidFill>
                <a:latin typeface="+mn-lt"/>
              </a:rPr>
              <a:t>Evaluation Questionnaire </a:t>
            </a:r>
            <a:r>
              <a:rPr lang="it-IT" sz="3200" dirty="0" err="1"/>
              <a:t>regarding</a:t>
            </a:r>
            <a:r>
              <a:rPr lang="it-IT" sz="3200" dirty="0"/>
              <a:t> the </a:t>
            </a:r>
            <a:r>
              <a:rPr lang="it-IT" sz="3200" dirty="0" err="1"/>
              <a:t>subject</a:t>
            </a:r>
            <a:r>
              <a:rPr lang="it-IT" sz="3200" dirty="0"/>
              <a:t> </a:t>
            </a:r>
            <a:r>
              <a:rPr lang="it-IT" sz="3200" dirty="0" err="1"/>
              <a:t>you</a:t>
            </a:r>
            <a:r>
              <a:rPr lang="it-IT" sz="3200" dirty="0"/>
              <a:t> are </a:t>
            </a:r>
            <a:r>
              <a:rPr lang="it-IT" sz="3200" dirty="0" err="1"/>
              <a:t>registrating</a:t>
            </a:r>
            <a:r>
              <a:rPr lang="it-IT" sz="3200" dirty="0"/>
              <a:t> for.</a:t>
            </a:r>
          </a:p>
        </p:txBody>
      </p:sp>
      <p:pic>
        <p:nvPicPr>
          <p:cNvPr id="4" name="Immagine 3" descr="Immagine che contiene testo, schermata, software, Pagina Web&#10;&#10;Il contenuto generato dall'IA potrebbe non essere corretto.">
            <a:extLst>
              <a:ext uri="{FF2B5EF4-FFF2-40B4-BE49-F238E27FC236}">
                <a16:creationId xmlns:a16="http://schemas.microsoft.com/office/drawing/2014/main" id="{46E23FE2-5F98-7C62-73A1-40CB88ABBF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28"/>
          <a:stretch/>
        </p:blipFill>
        <p:spPr>
          <a:xfrm>
            <a:off x="1183120" y="2697155"/>
            <a:ext cx="8783630" cy="3312211"/>
          </a:xfrm>
          <a:prstGeom prst="rect">
            <a:avLst/>
          </a:prstGeom>
        </p:spPr>
      </p:pic>
      <p:pic>
        <p:nvPicPr>
          <p:cNvPr id="5" name="Immagine 4" descr="Immagine che contiene testo, schermata, Pagina Web, software&#10;&#10;Il contenuto generato dall'IA potrebbe non essere corretto.">
            <a:extLst>
              <a:ext uri="{FF2B5EF4-FFF2-40B4-BE49-F238E27FC236}">
                <a16:creationId xmlns:a16="http://schemas.microsoft.com/office/drawing/2014/main" id="{2195F4DB-683C-A8A1-A836-3A0FDA9DCE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2" r="24024" b="3173"/>
          <a:stretch/>
        </p:blipFill>
        <p:spPr>
          <a:xfrm>
            <a:off x="1217533" y="6268420"/>
            <a:ext cx="6120131" cy="3312211"/>
          </a:xfrm>
          <a:prstGeom prst="rect">
            <a:avLst/>
          </a:prstGeom>
        </p:spPr>
      </p:pic>
      <p:sp>
        <p:nvSpPr>
          <p:cNvPr id="7" name="Freccia a destra 6">
            <a:extLst>
              <a:ext uri="{FF2B5EF4-FFF2-40B4-BE49-F238E27FC236}">
                <a16:creationId xmlns:a16="http://schemas.microsoft.com/office/drawing/2014/main" id="{1FA6B795-131C-2315-C592-1392B4CE9C47}"/>
              </a:ext>
            </a:extLst>
          </p:cNvPr>
          <p:cNvSpPr/>
          <p:nvPr/>
        </p:nvSpPr>
        <p:spPr>
          <a:xfrm rot="10800000">
            <a:off x="7391400" y="4748730"/>
            <a:ext cx="1066800" cy="54716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D2DFF1C2-98EB-C0AC-4F8A-563508D4BB9F}"/>
              </a:ext>
            </a:extLst>
          </p:cNvPr>
          <p:cNvSpPr/>
          <p:nvPr/>
        </p:nvSpPr>
        <p:spPr>
          <a:xfrm rot="10800000">
            <a:off x="2057401" y="9015931"/>
            <a:ext cx="1066800" cy="54716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711AC34D-C18E-50E5-564B-65276A369FA4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79322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2C21D-42A4-8C25-754B-6903A486A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9F194836-B500-3B67-2105-BD3D8B679BD3}"/>
              </a:ext>
            </a:extLst>
          </p:cNvPr>
          <p:cNvSpPr/>
          <p:nvPr/>
        </p:nvSpPr>
        <p:spPr>
          <a:xfrm>
            <a:off x="0" y="15977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endParaRPr lang="it-IT"/>
          </a:p>
        </p:txBody>
      </p:sp>
      <p:pic>
        <p:nvPicPr>
          <p:cNvPr id="3" name="Immagine 2" descr="Immagine che contiene testo, schermata, software&#10;&#10;Il contenuto generato dall'IA potrebbe non essere corretto.">
            <a:extLst>
              <a:ext uri="{FF2B5EF4-FFF2-40B4-BE49-F238E27FC236}">
                <a16:creationId xmlns:a16="http://schemas.microsoft.com/office/drawing/2014/main" id="{0BBA1E06-55D7-614B-442F-58DB72E934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3" t="126983" r="-83223" b="-126983"/>
          <a:stretch/>
        </p:blipFill>
        <p:spPr>
          <a:xfrm>
            <a:off x="6083935" y="3830320"/>
            <a:ext cx="6120130" cy="2626360"/>
          </a:xfrm>
          <a:prstGeom prst="rect">
            <a:avLst/>
          </a:prstGeom>
        </p:spPr>
      </p:pic>
      <p:pic>
        <p:nvPicPr>
          <p:cNvPr id="17" name="Immagine 16" descr="Immagine che contiene testo, schermata, Pagina Web, Sito Web&#10;&#10;Il contenuto generato dall'IA potrebbe non essere corretto.">
            <a:extLst>
              <a:ext uri="{FF2B5EF4-FFF2-40B4-BE49-F238E27FC236}">
                <a16:creationId xmlns:a16="http://schemas.microsoft.com/office/drawing/2014/main" id="{56A8F75D-417E-6CEE-B4A4-3C8B9C7C98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59" y="3775738"/>
            <a:ext cx="11688871" cy="5502343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8BFD9B97-7FFB-677D-6F54-B19334BBA96C}"/>
              </a:ext>
            </a:extLst>
          </p:cNvPr>
          <p:cNvSpPr txBox="1"/>
          <p:nvPr/>
        </p:nvSpPr>
        <p:spPr>
          <a:xfrm>
            <a:off x="1300316" y="1104900"/>
            <a:ext cx="15844684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2800" u="sng"/>
              <a:t>The </a:t>
            </a:r>
            <a:r>
              <a:rPr lang="it-IT" sz="2800" u="sng" err="1"/>
              <a:t>questionnarie</a:t>
            </a:r>
            <a:r>
              <a:rPr lang="it-IT" sz="2800" u="sng"/>
              <a:t> </a:t>
            </a:r>
            <a:r>
              <a:rPr lang="it-IT" sz="2800" u="sng" err="1"/>
              <a:t>is</a:t>
            </a:r>
            <a:r>
              <a:rPr lang="it-IT" sz="2800" u="sng"/>
              <a:t> </a:t>
            </a:r>
            <a:r>
              <a:rPr lang="it-IT" sz="2800" u="sng" err="1"/>
              <a:t>anonymous</a:t>
            </a:r>
            <a:r>
              <a:rPr lang="it-IT" sz="2800"/>
              <a:t>.</a:t>
            </a:r>
            <a:endParaRPr lang="it-IT" sz="2800">
              <a:ea typeface="Calibri"/>
              <a:cs typeface="Calibri"/>
            </a:endParaRPr>
          </a:p>
          <a:p>
            <a:endParaRPr lang="it-IT" sz="2800">
              <a:ea typeface="Calibri"/>
              <a:cs typeface="Calibri"/>
            </a:endParaRPr>
          </a:p>
          <a:p>
            <a:r>
              <a:rPr lang="it-IT" sz="2800"/>
              <a:t>The </a:t>
            </a:r>
            <a:r>
              <a:rPr lang="it-IT" sz="2800" err="1"/>
              <a:t>questions</a:t>
            </a:r>
            <a:r>
              <a:rPr lang="it-IT" sz="2800"/>
              <a:t> are </a:t>
            </a:r>
            <a:r>
              <a:rPr lang="it-IT" sz="2800" err="1"/>
              <a:t>different</a:t>
            </a:r>
            <a:r>
              <a:rPr lang="it-IT" sz="2800"/>
              <a:t>, from the </a:t>
            </a:r>
            <a:r>
              <a:rPr lang="it-IT" sz="2800" err="1"/>
              <a:t>quality</a:t>
            </a:r>
            <a:r>
              <a:rPr lang="it-IT" sz="2800"/>
              <a:t> of </a:t>
            </a:r>
            <a:r>
              <a:rPr lang="it-IT" sz="2800" err="1"/>
              <a:t>teaching</a:t>
            </a:r>
            <a:r>
              <a:rPr lang="it-IT" sz="2800"/>
              <a:t> to overall </a:t>
            </a:r>
            <a:r>
              <a:rPr lang="it-IT" sz="2800" err="1"/>
              <a:t>university</a:t>
            </a:r>
            <a:r>
              <a:rPr lang="it-IT" sz="2800"/>
              <a:t> staff </a:t>
            </a:r>
            <a:r>
              <a:rPr lang="it-IT" sz="2800" err="1"/>
              <a:t>organization</a:t>
            </a:r>
            <a:r>
              <a:rPr lang="it-IT" sz="2800"/>
              <a:t> and support, for </a:t>
            </a:r>
            <a:r>
              <a:rPr lang="it-IT" sz="2800" err="1"/>
              <a:t>example</a:t>
            </a:r>
            <a:r>
              <a:rPr lang="it-IT" sz="2800"/>
              <a:t> </a:t>
            </a:r>
            <a:r>
              <a:rPr lang="it-IT" sz="2800" err="1"/>
              <a:t>if</a:t>
            </a:r>
            <a:r>
              <a:rPr lang="it-IT" sz="2800"/>
              <a:t> the </a:t>
            </a:r>
            <a:r>
              <a:rPr lang="en-US" sz="2800"/>
              <a:t>study plan was adequate and con </a:t>
            </a:r>
            <a:r>
              <a:rPr lang="en-US" sz="2800" err="1"/>
              <a:t>sistent</a:t>
            </a:r>
            <a:r>
              <a:rPr lang="en-US" sz="2800"/>
              <a:t> with your expectations, if the studying </a:t>
            </a:r>
            <a:r>
              <a:rPr lang="it-IT" sz="2800" err="1"/>
              <a:t>material</a:t>
            </a:r>
            <a:r>
              <a:rPr lang="it-IT" sz="2800"/>
              <a:t> </a:t>
            </a:r>
            <a:r>
              <a:rPr lang="it-IT" sz="2800" err="1"/>
              <a:t>provided</a:t>
            </a:r>
            <a:r>
              <a:rPr lang="it-IT" sz="2800"/>
              <a:t> </a:t>
            </a:r>
            <a:r>
              <a:rPr lang="it-IT" sz="2800" err="1"/>
              <a:t>was</a:t>
            </a:r>
            <a:r>
              <a:rPr lang="it-IT" sz="2800"/>
              <a:t> </a:t>
            </a:r>
            <a:r>
              <a:rPr lang="it-IT" sz="2800" err="1"/>
              <a:t>helpful</a:t>
            </a:r>
            <a:r>
              <a:rPr lang="it-IT" sz="2800"/>
              <a:t> and </a:t>
            </a:r>
            <a:r>
              <a:rPr lang="it-IT" sz="2800" err="1"/>
              <a:t>updated</a:t>
            </a:r>
            <a:r>
              <a:rPr lang="it-IT" sz="2800"/>
              <a:t>, </a:t>
            </a:r>
            <a:r>
              <a:rPr lang="en-US" sz="2800"/>
              <a:t>if the overall management of academic activities (class schedules, exams, etc.) were well-organized, etc.</a:t>
            </a:r>
            <a:endParaRPr lang="it-IT" sz="280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67FD087-D5F3-EC95-D446-A9518B4E0683}"/>
              </a:ext>
            </a:extLst>
          </p:cNvPr>
          <p:cNvSpPr txBox="1"/>
          <p:nvPr/>
        </p:nvSpPr>
        <p:spPr>
          <a:xfrm>
            <a:off x="1278193" y="403592"/>
            <a:ext cx="586740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600" b="1">
                <a:solidFill>
                  <a:srgbClr val="C00000"/>
                </a:solidFill>
                <a:latin typeface="+mn-lt"/>
              </a:rPr>
              <a:t>Evaluation</a:t>
            </a:r>
            <a:r>
              <a:rPr lang="en-US" sz="3200" b="1">
                <a:solidFill>
                  <a:srgbClr val="C00000"/>
                </a:solidFill>
                <a:latin typeface="+mn-lt"/>
              </a:rPr>
              <a:t> </a:t>
            </a:r>
            <a:r>
              <a:rPr lang="en-US" sz="3600" b="1">
                <a:solidFill>
                  <a:srgbClr val="C00000"/>
                </a:solidFill>
                <a:latin typeface="+mn-lt"/>
              </a:rPr>
              <a:t>Questionnaire</a:t>
            </a:r>
            <a:endParaRPr lang="it-IT" sz="3600">
              <a:solidFill>
                <a:srgbClr val="C00000"/>
              </a:solidFill>
            </a:endParaRPr>
          </a:p>
        </p:txBody>
      </p:sp>
      <p:sp>
        <p:nvSpPr>
          <p:cNvPr id="7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D1819F13-01F0-844C-ED0F-4F3997C1B862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8C122C0F-91E7-FD5F-0534-00831AB06BC6}"/>
              </a:ext>
            </a:extLst>
          </p:cNvPr>
          <p:cNvSpPr/>
          <p:nvPr/>
        </p:nvSpPr>
        <p:spPr>
          <a:xfrm>
            <a:off x="5044191" y="5104356"/>
            <a:ext cx="1761326" cy="22775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D27C447D-FC83-8E9C-35FC-3236CCC9B73F}"/>
              </a:ext>
            </a:extLst>
          </p:cNvPr>
          <p:cNvSpPr/>
          <p:nvPr/>
        </p:nvSpPr>
        <p:spPr>
          <a:xfrm>
            <a:off x="1286383" y="5965521"/>
            <a:ext cx="3280106" cy="63485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361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A6C1E0-CE7D-9C12-A863-48EFB164E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37DA11-4475-3AEA-0996-B44CBBB70D4D}"/>
              </a:ext>
            </a:extLst>
          </p:cNvPr>
          <p:cNvSpPr/>
          <p:nvPr/>
        </p:nvSpPr>
        <p:spPr>
          <a:xfrm>
            <a:off x="0" y="1035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1999"/>
            </a:blip>
            <a:stretch>
              <a:fillRect t="-15175" b="-3342"/>
            </a:stretch>
          </a:blipFill>
        </p:spPr>
        <p:txBody>
          <a:bodyPr/>
          <a:lstStyle/>
          <a:p>
            <a:r>
              <a:rPr lang="it-IT"/>
              <a:t>  </a:t>
            </a:r>
          </a:p>
        </p:txBody>
      </p:sp>
      <p:pic>
        <p:nvPicPr>
          <p:cNvPr id="4" name="Immagine 3" descr="Immagine che contiene testo, linea, schermata&#10;&#10;Il contenuto generato dall'IA potrebbe non essere corretto.">
            <a:extLst>
              <a:ext uri="{FF2B5EF4-FFF2-40B4-BE49-F238E27FC236}">
                <a16:creationId xmlns:a16="http://schemas.microsoft.com/office/drawing/2014/main" id="{6FE4F70D-F81D-7B7A-BD3E-6E3F7A7C0F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346" r="30310"/>
          <a:stretch/>
        </p:blipFill>
        <p:spPr>
          <a:xfrm>
            <a:off x="838200" y="476085"/>
            <a:ext cx="7736766" cy="2720340"/>
          </a:xfrm>
          <a:prstGeom prst="rect">
            <a:avLst/>
          </a:prstGeom>
        </p:spPr>
      </p:pic>
      <p:pic>
        <p:nvPicPr>
          <p:cNvPr id="7" name="Immagine 6" descr="Immagine che contiene testo, Pagina Web, Sito Web, software&#10;&#10;Il contenuto generato dall'IA potrebbe non essere corretto.">
            <a:extLst>
              <a:ext uri="{FF2B5EF4-FFF2-40B4-BE49-F238E27FC236}">
                <a16:creationId xmlns:a16="http://schemas.microsoft.com/office/drawing/2014/main" id="{4F1C0325-BAFC-28B1-2583-193D9F5B6C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78" b="37901"/>
          <a:stretch/>
        </p:blipFill>
        <p:spPr>
          <a:xfrm>
            <a:off x="872869" y="7130003"/>
            <a:ext cx="7839930" cy="2516063"/>
          </a:xfrm>
          <a:prstGeom prst="rect">
            <a:avLst/>
          </a:prstGeom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9AF10B76-7144-F7EA-92E0-C609C7F4BCAB}"/>
              </a:ext>
            </a:extLst>
          </p:cNvPr>
          <p:cNvSpPr/>
          <p:nvPr/>
        </p:nvSpPr>
        <p:spPr>
          <a:xfrm rot="10800000">
            <a:off x="3200400" y="2490188"/>
            <a:ext cx="838200" cy="501960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AAC9046-66A5-4F69-E631-C85F2EC074E6}"/>
              </a:ext>
            </a:extLst>
          </p:cNvPr>
          <p:cNvGrpSpPr/>
          <p:nvPr/>
        </p:nvGrpSpPr>
        <p:grpSpPr>
          <a:xfrm>
            <a:off x="1000614" y="2665772"/>
            <a:ext cx="7128656" cy="4077928"/>
            <a:chOff x="1000614" y="2665772"/>
            <a:chExt cx="6120130" cy="3436086"/>
          </a:xfrm>
        </p:grpSpPr>
        <p:pic>
          <p:nvPicPr>
            <p:cNvPr id="5" name="Immagine 4" descr="Immagine che contiene testo, schermata, Pagina Web, software&#10;&#10;Il contenuto generato dall'IA potrebbe non essere corretto.">
              <a:extLst>
                <a:ext uri="{FF2B5EF4-FFF2-40B4-BE49-F238E27FC236}">
                  <a16:creationId xmlns:a16="http://schemas.microsoft.com/office/drawing/2014/main" id="{9989E57F-A911-E1E3-28E2-566BFBA882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22109" r="27056" b="22109"/>
            <a:stretch/>
          </p:blipFill>
          <p:spPr>
            <a:xfrm>
              <a:off x="1000614" y="2665772"/>
              <a:ext cx="6120130" cy="3436086"/>
            </a:xfrm>
            <a:prstGeom prst="rect">
              <a:avLst/>
            </a:prstGeom>
          </p:spPr>
        </p:pic>
        <p:sp>
          <p:nvSpPr>
            <p:cNvPr id="9" name="Ovale 8">
              <a:extLst>
                <a:ext uri="{FF2B5EF4-FFF2-40B4-BE49-F238E27FC236}">
                  <a16:creationId xmlns:a16="http://schemas.microsoft.com/office/drawing/2014/main" id="{B1C32E37-A214-588A-7D1C-5E04F73803BD}"/>
                </a:ext>
              </a:extLst>
            </p:cNvPr>
            <p:cNvSpPr/>
            <p:nvPr/>
          </p:nvSpPr>
          <p:spPr>
            <a:xfrm>
              <a:off x="1000614" y="5524500"/>
              <a:ext cx="675786" cy="304800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0" name="Ovale 9">
            <a:extLst>
              <a:ext uri="{FF2B5EF4-FFF2-40B4-BE49-F238E27FC236}">
                <a16:creationId xmlns:a16="http://schemas.microsoft.com/office/drawing/2014/main" id="{1725BB81-FB82-4C4D-BB56-67C296824049}"/>
              </a:ext>
            </a:extLst>
          </p:cNvPr>
          <p:cNvSpPr/>
          <p:nvPr/>
        </p:nvSpPr>
        <p:spPr>
          <a:xfrm>
            <a:off x="1405466" y="9291456"/>
            <a:ext cx="675786" cy="3048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22897FB-BBE4-466F-566B-D8DF2E12556C}"/>
              </a:ext>
            </a:extLst>
          </p:cNvPr>
          <p:cNvSpPr txBox="1"/>
          <p:nvPr/>
        </p:nvSpPr>
        <p:spPr>
          <a:xfrm>
            <a:off x="9537689" y="1359201"/>
            <a:ext cx="7447428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600"/>
              <a:t>Once </a:t>
            </a:r>
            <a:r>
              <a:rPr lang="it-IT" sz="3600" err="1"/>
              <a:t>you</a:t>
            </a:r>
            <a:r>
              <a:rPr lang="it-IT" sz="3600"/>
              <a:t> </a:t>
            </a:r>
            <a:r>
              <a:rPr lang="it-IT" sz="3600" err="1"/>
              <a:t>answered</a:t>
            </a:r>
            <a:r>
              <a:rPr lang="it-IT" sz="3600"/>
              <a:t> </a:t>
            </a:r>
            <a:r>
              <a:rPr lang="it-IT" sz="3600" err="1"/>
              <a:t>all</a:t>
            </a:r>
            <a:r>
              <a:rPr lang="it-IT" sz="3600"/>
              <a:t> the </a:t>
            </a:r>
            <a:r>
              <a:rPr lang="it-IT" sz="3600" err="1"/>
              <a:t>questions</a:t>
            </a:r>
            <a:r>
              <a:rPr lang="it-IT" sz="3600"/>
              <a:t>, click on the </a:t>
            </a:r>
            <a:r>
              <a:rPr lang="it-IT" sz="3600">
                <a:solidFill>
                  <a:srgbClr val="0070C0"/>
                </a:solidFill>
              </a:rPr>
              <a:t>blue </a:t>
            </a:r>
            <a:r>
              <a:rPr lang="it-IT" sz="3600" err="1">
                <a:solidFill>
                  <a:srgbClr val="0070C0"/>
                </a:solidFill>
              </a:rPr>
              <a:t>button</a:t>
            </a:r>
            <a:r>
              <a:rPr lang="it-IT" sz="3600">
                <a:solidFill>
                  <a:srgbClr val="0070C0"/>
                </a:solidFill>
              </a:rPr>
              <a:t> </a:t>
            </a:r>
            <a:r>
              <a:rPr lang="it-IT" sz="3600" b="1"/>
              <a:t>Avanti</a:t>
            </a:r>
            <a:r>
              <a:rPr lang="it-IT" sz="3600"/>
              <a:t>.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B304EBF-239A-2F4D-CFAA-E85906838D9D}"/>
              </a:ext>
            </a:extLst>
          </p:cNvPr>
          <p:cNvSpPr txBox="1"/>
          <p:nvPr/>
        </p:nvSpPr>
        <p:spPr>
          <a:xfrm>
            <a:off x="9541808" y="4799968"/>
            <a:ext cx="8439746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it-IT" sz="3600"/>
              <a:t>On the following page click on the </a:t>
            </a:r>
            <a:r>
              <a:rPr lang="it-IT" sz="3600" err="1">
                <a:solidFill>
                  <a:schemeClr val="tx1">
                    <a:lumMod val="50000"/>
                    <a:lumOff val="50000"/>
                  </a:schemeClr>
                </a:solidFill>
              </a:rPr>
              <a:t>grey</a:t>
            </a:r>
            <a:r>
              <a:rPr lang="it-IT" sz="36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3600" err="1">
                <a:solidFill>
                  <a:schemeClr val="tx1">
                    <a:lumMod val="50000"/>
                    <a:lumOff val="50000"/>
                  </a:schemeClr>
                </a:solidFill>
              </a:rPr>
              <a:t>button</a:t>
            </a:r>
            <a:r>
              <a:rPr lang="it-IT" sz="360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it-IT" sz="3600" b="1"/>
              <a:t>Conferma </a:t>
            </a:r>
            <a:r>
              <a:rPr lang="it-IT" sz="3600"/>
              <a:t>and </a:t>
            </a:r>
            <a:r>
              <a:rPr lang="it-IT" sz="3600" err="1"/>
              <a:t>then</a:t>
            </a:r>
            <a:r>
              <a:rPr lang="it-IT" sz="3600"/>
              <a:t> </a:t>
            </a:r>
            <a:r>
              <a:rPr lang="it-IT" sz="3600" b="1"/>
              <a:t>Stampa </a:t>
            </a:r>
            <a:r>
              <a:rPr lang="it-IT" sz="3600"/>
              <a:t>to </a:t>
            </a:r>
            <a:r>
              <a:rPr lang="it-IT" sz="3600" err="1"/>
              <a:t>save</a:t>
            </a:r>
            <a:r>
              <a:rPr lang="it-IT" sz="3600"/>
              <a:t> the pdf of the </a:t>
            </a:r>
            <a:r>
              <a:rPr lang="it-IT" sz="3600" err="1"/>
              <a:t>completed</a:t>
            </a:r>
            <a:r>
              <a:rPr lang="it-IT" sz="3600"/>
              <a:t> </a:t>
            </a:r>
            <a:r>
              <a:rPr lang="it-IT" sz="3600" err="1"/>
              <a:t>questionnaire</a:t>
            </a:r>
            <a:r>
              <a:rPr lang="it-IT" sz="3600"/>
              <a:t>.</a:t>
            </a:r>
          </a:p>
        </p:txBody>
      </p:sp>
      <p:sp>
        <p:nvSpPr>
          <p:cNvPr id="6" name="Freeform 8" descr="Immagine che contiene schermata, Elementi grafici, Carattere, logo&#10;&#10;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BBAF699A-027D-3152-8CF0-92CD904A31B9}"/>
              </a:ext>
            </a:extLst>
          </p:cNvPr>
          <p:cNvSpPr/>
          <p:nvPr/>
        </p:nvSpPr>
        <p:spPr>
          <a:xfrm>
            <a:off x="13898295" y="8508523"/>
            <a:ext cx="4095493" cy="1499554"/>
          </a:xfrm>
          <a:custGeom>
            <a:avLst/>
            <a:gdLst/>
            <a:ahLst/>
            <a:cxnLst/>
            <a:rect l="l" t="t" r="r" b="b"/>
            <a:pathLst>
              <a:path w="4095493" h="1499554">
                <a:moveTo>
                  <a:pt x="0" y="0"/>
                </a:moveTo>
                <a:lnTo>
                  <a:pt x="4095493" y="0"/>
                </a:lnTo>
                <a:lnTo>
                  <a:pt x="4095493" y="1499554"/>
                </a:lnTo>
                <a:lnTo>
                  <a:pt x="0" y="149955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6201" t="-38038" r="-9113" b="-41345"/>
            </a:stretch>
          </a:blipFill>
        </p:spPr>
        <p:txBody>
          <a:bodyPr/>
          <a:lstStyle/>
          <a:p>
            <a:endParaRPr lang="it-IT"/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:a16="http://schemas.microsoft.com/office/drawing/2014/main" id="{DCE0E7D4-5B6F-7592-DBEA-1255663F5E69}"/>
              </a:ext>
            </a:extLst>
          </p:cNvPr>
          <p:cNvSpPr/>
          <p:nvPr/>
        </p:nvSpPr>
        <p:spPr>
          <a:xfrm>
            <a:off x="2084917" y="4572000"/>
            <a:ext cx="1322916" cy="243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7237040A-F6FE-A76A-3A26-A69682CC94AC}"/>
              </a:ext>
            </a:extLst>
          </p:cNvPr>
          <p:cNvSpPr/>
          <p:nvPr/>
        </p:nvSpPr>
        <p:spPr>
          <a:xfrm>
            <a:off x="1966383" y="8263466"/>
            <a:ext cx="1322916" cy="2434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8528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1159</Words>
  <Application>Microsoft Office PowerPoint</Application>
  <PresentationFormat>Personalizzato</PresentationFormat>
  <Paragraphs>89</Paragraphs>
  <Slides>21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21</vt:i4>
      </vt:variant>
    </vt:vector>
  </HeadingPairs>
  <TitlesOfParts>
    <vt:vector size="26" baseType="lpstr">
      <vt:lpstr>Arial</vt:lpstr>
      <vt:lpstr>Calibri</vt:lpstr>
      <vt:lpstr>Barlow Medium</vt:lpstr>
      <vt:lpstr>Arial MT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UER International - Learning Agreement During Mobility - 2023</dc:title>
  <cp:lastModifiedBy>Laura Polimadei</cp:lastModifiedBy>
  <cp:revision>1</cp:revision>
  <dcterms:created xsi:type="dcterms:W3CDTF">2006-08-16T00:00:00Z</dcterms:created>
  <dcterms:modified xsi:type="dcterms:W3CDTF">2025-10-15T12:31:05Z</dcterms:modified>
  <dc:identifier>DAFsb0Q4LYY</dc:identifier>
</cp:coreProperties>
</file>