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3" r:id="rId8"/>
    <p:sldId id="278" r:id="rId9"/>
    <p:sldId id="275" r:id="rId10"/>
    <p:sldId id="276" r:id="rId11"/>
    <p:sldId id="277" r:id="rId12"/>
    <p:sldId id="269" r:id="rId13"/>
  </p:sldIdLst>
  <p:sldSz cx="18288000" cy="10287000"/>
  <p:notesSz cx="6858000" cy="9144000"/>
  <p:embeddedFontLst>
    <p:embeddedFont>
      <p:font typeface="Barlow" panose="00000500000000000000" pitchFamily="2" charset="0"/>
      <p:regular r:id="rId14"/>
      <p:bold r:id="rId15"/>
      <p:italic r:id="rId16"/>
      <p:boldItalic r:id="rId17"/>
    </p:embeddedFont>
    <p:embeddedFont>
      <p:font typeface="Barlow Bold" panose="00000800000000000000" charset="0"/>
      <p:regular r:id="rId18"/>
    </p:embeddedFont>
    <p:embeddedFont>
      <p:font typeface="Barlow Medium" panose="00000600000000000000" pitchFamily="2" charset="0"/>
      <p:regular r:id="rId19"/>
      <p:italic r:id="rId20"/>
    </p:embeddedFont>
    <p:embeddedFont>
      <p:font typeface="Barlow Ultra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B51E1D93-5EE3-40BF-8C43-1B18B1C1914C}"/>
    <pc:docChg chg="modSld">
      <pc:chgData name="Laura Polimadei" userId="350383c6-760a-44c6-a4b3-e81b26576e2f" providerId="ADAL" clId="{B51E1D93-5EE3-40BF-8C43-1B18B1C1914C}" dt="2025-10-14T13:43:16.249" v="9" actId="20577"/>
      <pc:docMkLst>
        <pc:docMk/>
      </pc:docMkLst>
      <pc:sldChg chg="modSp mod">
        <pc:chgData name="Laura Polimadei" userId="350383c6-760a-44c6-a4b3-e81b26576e2f" providerId="ADAL" clId="{B51E1D93-5EE3-40BF-8C43-1B18B1C1914C}" dt="2025-10-14T13:43:16.249" v="9" actId="20577"/>
        <pc:sldMkLst>
          <pc:docMk/>
          <pc:sldMk cId="0" sldId="257"/>
        </pc:sldMkLst>
        <pc:spChg chg="mod">
          <ac:chgData name="Laura Polimadei" userId="350383c6-760a-44c6-a4b3-e81b26576e2f" providerId="ADAL" clId="{B51E1D93-5EE3-40BF-8C43-1B18B1C1914C}" dt="2025-10-14T13:43:16.249" v="9" actId="20577"/>
          <ac:spMkLst>
            <pc:docMk/>
            <pc:sldMk cId="0" sldId="257"/>
            <ac:spMk id="7" creationId="{00000000-0000-0000-0000-000000000000}"/>
          </ac:spMkLst>
        </pc:spChg>
      </pc:sldChg>
    </pc:docChg>
  </pc:docChgLst>
  <pc:docChgLst>
    <pc:chgData name="Francesca Chiriani" userId="97099795-5663-470e-9b7e-3a175111257b" providerId="ADAL" clId="{F2C05ADE-8B44-4872-89E2-883201EEA3BA}"/>
    <pc:docChg chg="undo redo custSel addSld delSld modSld">
      <pc:chgData name="Francesca Chiriani" userId="97099795-5663-470e-9b7e-3a175111257b" providerId="ADAL" clId="{F2C05ADE-8B44-4872-89E2-883201EEA3BA}" dt="2023-09-16T10:23:21.910" v="545" actId="1076"/>
      <pc:docMkLst>
        <pc:docMk/>
      </pc:docMkLst>
      <pc:sldChg chg="modSp mod">
        <pc:chgData name="Francesca Chiriani" userId="97099795-5663-470e-9b7e-3a175111257b" providerId="ADAL" clId="{F2C05ADE-8B44-4872-89E2-883201EEA3BA}" dt="2023-09-16T09:43:24.776" v="101" actId="1076"/>
        <pc:sldMkLst>
          <pc:docMk/>
          <pc:sldMk cId="0" sldId="256"/>
        </pc:sldMkLst>
      </pc:sldChg>
      <pc:sldChg chg="addSp delSp modSp mod setBg">
        <pc:chgData name="Francesca Chiriani" userId="97099795-5663-470e-9b7e-3a175111257b" providerId="ADAL" clId="{F2C05ADE-8B44-4872-89E2-883201EEA3BA}" dt="2023-09-16T09:47:48.516" v="186" actId="1076"/>
        <pc:sldMkLst>
          <pc:docMk/>
          <pc:sldMk cId="0" sldId="257"/>
        </pc:sldMkLst>
      </pc:sldChg>
      <pc:sldChg chg="addSp delSp modSp mod">
        <pc:chgData name="Francesca Chiriani" userId="97099795-5663-470e-9b7e-3a175111257b" providerId="ADAL" clId="{F2C05ADE-8B44-4872-89E2-883201EEA3BA}" dt="2023-09-16T09:59:26.302" v="264" actId="404"/>
        <pc:sldMkLst>
          <pc:docMk/>
          <pc:sldMk cId="0" sldId="258"/>
        </pc:sldMkLst>
      </pc:sldChg>
      <pc:sldChg chg="addSp delSp modSp mod">
        <pc:chgData name="Francesca Chiriani" userId="97099795-5663-470e-9b7e-3a175111257b" providerId="ADAL" clId="{F2C05ADE-8B44-4872-89E2-883201EEA3BA}" dt="2023-09-16T09:59:46.037" v="265" actId="2711"/>
        <pc:sldMkLst>
          <pc:docMk/>
          <pc:sldMk cId="0" sldId="259"/>
        </pc:sldMkLst>
      </pc:sldChg>
      <pc:sldChg chg="del">
        <pc:chgData name="Francesca Chiriani" userId="97099795-5663-470e-9b7e-3a175111257b" providerId="ADAL" clId="{F2C05ADE-8B44-4872-89E2-883201EEA3BA}" dt="2023-09-16T10:02:29.511" v="306" actId="47"/>
        <pc:sldMkLst>
          <pc:docMk/>
          <pc:sldMk cId="0" sldId="260"/>
        </pc:sldMkLst>
      </pc:sldChg>
      <pc:sldChg chg="del">
        <pc:chgData name="Francesca Chiriani" userId="97099795-5663-470e-9b7e-3a175111257b" providerId="ADAL" clId="{F2C05ADE-8B44-4872-89E2-883201EEA3BA}" dt="2023-09-16T10:22:03.179" v="533" actId="47"/>
        <pc:sldMkLst>
          <pc:docMk/>
          <pc:sldMk cId="0" sldId="261"/>
        </pc:sldMkLst>
      </pc:sldChg>
      <pc:sldChg chg="del">
        <pc:chgData name="Francesca Chiriani" userId="97099795-5663-470e-9b7e-3a175111257b" providerId="ADAL" clId="{F2C05ADE-8B44-4872-89E2-883201EEA3BA}" dt="2023-09-16T10:22:04.418" v="534" actId="47"/>
        <pc:sldMkLst>
          <pc:docMk/>
          <pc:sldMk cId="0" sldId="262"/>
        </pc:sldMkLst>
      </pc:sldChg>
      <pc:sldChg chg="del">
        <pc:chgData name="Francesca Chiriani" userId="97099795-5663-470e-9b7e-3a175111257b" providerId="ADAL" clId="{F2C05ADE-8B44-4872-89E2-883201EEA3BA}" dt="2023-09-16T10:22:06.082" v="535" actId="47"/>
        <pc:sldMkLst>
          <pc:docMk/>
          <pc:sldMk cId="0" sldId="263"/>
        </pc:sldMkLst>
      </pc:sldChg>
      <pc:sldChg chg="del">
        <pc:chgData name="Francesca Chiriani" userId="97099795-5663-470e-9b7e-3a175111257b" providerId="ADAL" clId="{F2C05ADE-8B44-4872-89E2-883201EEA3BA}" dt="2023-09-16T10:22:01.752" v="532" actId="47"/>
        <pc:sldMkLst>
          <pc:docMk/>
          <pc:sldMk cId="0" sldId="264"/>
        </pc:sldMkLst>
      </pc:sldChg>
      <pc:sldChg chg="del">
        <pc:chgData name="Francesca Chiriani" userId="97099795-5663-470e-9b7e-3a175111257b" providerId="ADAL" clId="{F2C05ADE-8B44-4872-89E2-883201EEA3BA}" dt="2023-09-16T10:22:00.942" v="531" actId="47"/>
        <pc:sldMkLst>
          <pc:docMk/>
          <pc:sldMk cId="0" sldId="265"/>
        </pc:sldMkLst>
      </pc:sldChg>
      <pc:sldChg chg="del">
        <pc:chgData name="Francesca Chiriani" userId="97099795-5663-470e-9b7e-3a175111257b" providerId="ADAL" clId="{F2C05ADE-8B44-4872-89E2-883201EEA3BA}" dt="2023-09-16T10:22:00.229" v="530" actId="47"/>
        <pc:sldMkLst>
          <pc:docMk/>
          <pc:sldMk cId="0" sldId="266"/>
        </pc:sldMkLst>
      </pc:sldChg>
      <pc:sldChg chg="del">
        <pc:chgData name="Francesca Chiriani" userId="97099795-5663-470e-9b7e-3a175111257b" providerId="ADAL" clId="{F2C05ADE-8B44-4872-89E2-883201EEA3BA}" dt="2023-09-16T10:21:59.341" v="529" actId="47"/>
        <pc:sldMkLst>
          <pc:docMk/>
          <pc:sldMk cId="0" sldId="267"/>
        </pc:sldMkLst>
      </pc:sldChg>
      <pc:sldChg chg="del">
        <pc:chgData name="Francesca Chiriani" userId="97099795-5663-470e-9b7e-3a175111257b" providerId="ADAL" clId="{F2C05ADE-8B44-4872-89E2-883201EEA3BA}" dt="2023-09-16T10:21:58.698" v="528" actId="47"/>
        <pc:sldMkLst>
          <pc:docMk/>
          <pc:sldMk cId="0" sldId="268"/>
        </pc:sldMkLst>
      </pc:sldChg>
      <pc:sldChg chg="addSp delSp modSp add mod">
        <pc:chgData name="Francesca Chiriani" userId="97099795-5663-470e-9b7e-3a175111257b" providerId="ADAL" clId="{F2C05ADE-8B44-4872-89E2-883201EEA3BA}" dt="2023-09-16T10:03:11.810" v="313" actId="20577"/>
        <pc:sldMkLst>
          <pc:docMk/>
          <pc:sldMk cId="3492045055" sldId="270"/>
        </pc:sldMkLst>
      </pc:sldChg>
      <pc:sldChg chg="addSp delSp modSp add mod">
        <pc:chgData name="Francesca Chiriani" userId="97099795-5663-470e-9b7e-3a175111257b" providerId="ADAL" clId="{F2C05ADE-8B44-4872-89E2-883201EEA3BA}" dt="2023-09-16T10:05:16.266" v="332" actId="122"/>
        <pc:sldMkLst>
          <pc:docMk/>
          <pc:sldMk cId="269590070" sldId="271"/>
        </pc:sldMkLst>
      </pc:sldChg>
      <pc:sldChg chg="addSp modSp new del">
        <pc:chgData name="Francesca Chiriani" userId="97099795-5663-470e-9b7e-3a175111257b" providerId="ADAL" clId="{F2C05ADE-8B44-4872-89E2-883201EEA3BA}" dt="2023-09-16T10:10:55.943" v="399" actId="47"/>
        <pc:sldMkLst>
          <pc:docMk/>
          <pc:sldMk cId="3365119823" sldId="272"/>
        </pc:sldMkLst>
      </pc:sldChg>
      <pc:sldChg chg="addSp delSp modSp add mod">
        <pc:chgData name="Francesca Chiriani" userId="97099795-5663-470e-9b7e-3a175111257b" providerId="ADAL" clId="{F2C05ADE-8B44-4872-89E2-883201EEA3BA}" dt="2023-09-16T10:10:43.496" v="398" actId="1076"/>
        <pc:sldMkLst>
          <pc:docMk/>
          <pc:sldMk cId="2758981559" sldId="273"/>
        </pc:sldMkLst>
      </pc:sldChg>
      <pc:sldChg chg="delSp modSp add del mod">
        <pc:chgData name="Francesca Chiriani" userId="97099795-5663-470e-9b7e-3a175111257b" providerId="ADAL" clId="{F2C05ADE-8B44-4872-89E2-883201EEA3BA}" dt="2023-09-16T10:23:03.582" v="542" actId="47"/>
        <pc:sldMkLst>
          <pc:docMk/>
          <pc:sldMk cId="3947620167" sldId="274"/>
        </pc:sldMkLst>
      </pc:sldChg>
      <pc:sldChg chg="addSp delSp modSp add mod">
        <pc:chgData name="Francesca Chiriani" userId="97099795-5663-470e-9b7e-3a175111257b" providerId="ADAL" clId="{F2C05ADE-8B44-4872-89E2-883201EEA3BA}" dt="2023-09-16T10:19:31.872" v="507" actId="1076"/>
        <pc:sldMkLst>
          <pc:docMk/>
          <pc:sldMk cId="3833718383" sldId="275"/>
        </pc:sldMkLst>
      </pc:sldChg>
      <pc:sldChg chg="addSp delSp modSp add mod">
        <pc:chgData name="Francesca Chiriani" userId="97099795-5663-470e-9b7e-3a175111257b" providerId="ADAL" clId="{F2C05ADE-8B44-4872-89E2-883201EEA3BA}" dt="2023-09-16T10:19:37.512" v="509" actId="1076"/>
        <pc:sldMkLst>
          <pc:docMk/>
          <pc:sldMk cId="3314244289" sldId="276"/>
        </pc:sldMkLst>
      </pc:sldChg>
      <pc:sldChg chg="addSp delSp modSp add mod">
        <pc:chgData name="Francesca Chiriani" userId="97099795-5663-470e-9b7e-3a175111257b" providerId="ADAL" clId="{F2C05ADE-8B44-4872-89E2-883201EEA3BA}" dt="2023-09-16T10:21:11.141" v="527" actId="1076"/>
        <pc:sldMkLst>
          <pc:docMk/>
          <pc:sldMk cId="3895106168" sldId="277"/>
        </pc:sldMkLst>
      </pc:sldChg>
      <pc:sldChg chg="addSp delSp modSp add mod">
        <pc:chgData name="Francesca Chiriani" userId="97099795-5663-470e-9b7e-3a175111257b" providerId="ADAL" clId="{F2C05ADE-8B44-4872-89E2-883201EEA3BA}" dt="2023-09-16T10:23:21.910" v="545" actId="1076"/>
        <pc:sldMkLst>
          <pc:docMk/>
          <pc:sldMk cId="1332675720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nier.esse3.cineca.it/Home.d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ngall.com/united-kingdom-flag-png/download/9700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AutoShape 3"/>
          <p:cNvSpPr/>
          <p:nvPr/>
        </p:nvSpPr>
        <p:spPr>
          <a:xfrm>
            <a:off x="8686800" y="6100148"/>
            <a:ext cx="632936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28574" y="5838238"/>
            <a:ext cx="8159999" cy="51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4"/>
              </a:lnSpc>
              <a:spcBef>
                <a:spcPct val="0"/>
              </a:spcBef>
            </a:pPr>
            <a:r>
              <a:rPr lang="en-US" sz="3196" spc="2556" dirty="0">
                <a:solidFill>
                  <a:srgbClr val="171616"/>
                </a:solidFill>
                <a:latin typeface="Barlow Medium"/>
              </a:rPr>
              <a:t>Personal data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57495" y="3853181"/>
            <a:ext cx="14923893" cy="177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87"/>
              </a:lnSpc>
              <a:spcBef>
                <a:spcPct val="0"/>
              </a:spcBef>
            </a:pPr>
            <a:r>
              <a:rPr lang="en-US" sz="11062" dirty="0">
                <a:solidFill>
                  <a:srgbClr val="171616"/>
                </a:solidFill>
                <a:latin typeface="Barlow Bold"/>
              </a:rPr>
              <a:t>Esse3 Guidelines </a:t>
            </a: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1F61AB-A601-803D-C307-93057ED53882}"/>
              </a:ext>
            </a:extLst>
          </p:cNvPr>
          <p:cNvSpPr txBox="1">
            <a:spLocks/>
          </p:cNvSpPr>
          <p:nvPr/>
        </p:nvSpPr>
        <p:spPr>
          <a:xfrm>
            <a:off x="1691456" y="1673450"/>
            <a:ext cx="10691648" cy="20627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800" dirty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9C954A-B290-B2E7-25F3-DFE289FDA49E}"/>
              </a:ext>
            </a:extLst>
          </p:cNvPr>
          <p:cNvSpPr txBox="1">
            <a:spLocks/>
          </p:cNvSpPr>
          <p:nvPr/>
        </p:nvSpPr>
        <p:spPr>
          <a:xfrm>
            <a:off x="1623186" y="169395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+mn-lt"/>
              </a:rPr>
              <a:t>11. </a:t>
            </a:r>
            <a:r>
              <a:rPr lang="es-ES" sz="2800" dirty="0" err="1">
                <a:latin typeface="+mn-lt"/>
              </a:rPr>
              <a:t>Check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the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summary</a:t>
            </a:r>
            <a:r>
              <a:rPr lang="es-ES" sz="2800" dirty="0">
                <a:latin typeface="+mn-lt"/>
              </a:rPr>
              <a:t> and </a:t>
            </a:r>
            <a:r>
              <a:rPr lang="es-ES" sz="2800" dirty="0" err="1">
                <a:latin typeface="+mn-lt"/>
              </a:rPr>
              <a:t>click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on</a:t>
            </a:r>
            <a:r>
              <a:rPr lang="es-ES" sz="2800" dirty="0">
                <a:latin typeface="+mn-lt"/>
              </a:rPr>
              <a:t> “</a:t>
            </a:r>
            <a:r>
              <a:rPr lang="es-ES" sz="2800" b="1" dirty="0" err="1">
                <a:latin typeface="+mn-lt"/>
              </a:rPr>
              <a:t>Conferma</a:t>
            </a:r>
            <a:r>
              <a:rPr lang="es-ES" sz="2800" dirty="0">
                <a:latin typeface="+mn-lt"/>
              </a:rPr>
              <a:t>”</a:t>
            </a:r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BAE07401-CB23-822E-DA10-6D96C7719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6" y="2843953"/>
            <a:ext cx="14575525" cy="5687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3009322-E70D-A6F4-4D34-96446FE1F1F2}"/>
              </a:ext>
            </a:extLst>
          </p:cNvPr>
          <p:cNvSpPr/>
          <p:nvPr/>
        </p:nvSpPr>
        <p:spPr>
          <a:xfrm>
            <a:off x="3777215" y="7414887"/>
            <a:ext cx="2691385" cy="117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8FC0D42-C5A1-1655-5F5B-1102D02D4EDE}"/>
              </a:ext>
            </a:extLst>
          </p:cNvPr>
          <p:cNvSpPr/>
          <p:nvPr/>
        </p:nvSpPr>
        <p:spPr>
          <a:xfrm rot="10800000">
            <a:off x="4038600" y="7573982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24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1F61AB-A601-803D-C307-93057ED53882}"/>
              </a:ext>
            </a:extLst>
          </p:cNvPr>
          <p:cNvSpPr txBox="1">
            <a:spLocks/>
          </p:cNvSpPr>
          <p:nvPr/>
        </p:nvSpPr>
        <p:spPr>
          <a:xfrm>
            <a:off x="1691456" y="1673450"/>
            <a:ext cx="10691648" cy="20627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800" dirty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9C954A-B290-B2E7-25F3-DFE289FDA49E}"/>
              </a:ext>
            </a:extLst>
          </p:cNvPr>
          <p:cNvSpPr txBox="1">
            <a:spLocks/>
          </p:cNvSpPr>
          <p:nvPr/>
        </p:nvSpPr>
        <p:spPr>
          <a:xfrm>
            <a:off x="228600" y="184739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/>
              <a:t>12. </a:t>
            </a:r>
            <a:r>
              <a:rPr lang="es-ES" sz="2800" dirty="0" err="1"/>
              <a:t>Write</a:t>
            </a:r>
            <a:r>
              <a:rPr lang="es-ES" sz="2800" dirty="0"/>
              <a:t> </a:t>
            </a:r>
            <a:r>
              <a:rPr lang="es-ES" sz="2800" dirty="0" err="1"/>
              <a:t>down</a:t>
            </a:r>
            <a:r>
              <a:rPr lang="es-ES" sz="2800" dirty="0"/>
              <a:t> </a:t>
            </a:r>
            <a:r>
              <a:rPr lang="es-ES" sz="2800" dirty="0" err="1"/>
              <a:t>your</a:t>
            </a:r>
            <a:r>
              <a:rPr lang="es-ES" sz="2800" dirty="0"/>
              <a:t> </a:t>
            </a:r>
            <a:r>
              <a:rPr lang="es-ES" sz="2800" dirty="0" err="1"/>
              <a:t>Username</a:t>
            </a:r>
            <a:r>
              <a:rPr lang="es-ES" sz="2800" dirty="0"/>
              <a:t> and </a:t>
            </a:r>
            <a:r>
              <a:rPr lang="es-ES" sz="2800" dirty="0" err="1"/>
              <a:t>Password</a:t>
            </a:r>
            <a:r>
              <a:rPr lang="es-ES" sz="2800" dirty="0"/>
              <a:t>  &gt; </a:t>
            </a:r>
            <a:r>
              <a:rPr lang="es-ES" sz="2800" dirty="0" err="1"/>
              <a:t>Exit</a:t>
            </a:r>
            <a:r>
              <a:rPr lang="es-ES" sz="2800" dirty="0"/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3009322-E70D-A6F4-4D34-96446FE1F1F2}"/>
              </a:ext>
            </a:extLst>
          </p:cNvPr>
          <p:cNvSpPr/>
          <p:nvPr/>
        </p:nvSpPr>
        <p:spPr>
          <a:xfrm>
            <a:off x="3777215" y="7414887"/>
            <a:ext cx="2691385" cy="117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58FC0D42-C5A1-1655-5F5B-1102D02D4EDE}"/>
              </a:ext>
            </a:extLst>
          </p:cNvPr>
          <p:cNvSpPr/>
          <p:nvPr/>
        </p:nvSpPr>
        <p:spPr>
          <a:xfrm rot="10800000">
            <a:off x="4038600" y="7573982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FC197A9-824E-FFE7-3DCE-0ADF2A4B0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84" y="2857500"/>
            <a:ext cx="14315758" cy="618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F717E1-5D11-B575-3714-C20E640FF9CF}"/>
              </a:ext>
            </a:extLst>
          </p:cNvPr>
          <p:cNvSpPr txBox="1"/>
          <p:nvPr/>
        </p:nvSpPr>
        <p:spPr>
          <a:xfrm>
            <a:off x="1672653" y="960643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ea typeface="Calibri"/>
                <a:cs typeface="Calibri"/>
              </a:rPr>
              <a:t>Congratulations</a:t>
            </a:r>
            <a:r>
              <a:rPr lang="en-US" sz="2800" dirty="0">
                <a:ea typeface="Calibri"/>
                <a:cs typeface="Calibri"/>
              </a:rPr>
              <a:t>! You completed the procedure! </a:t>
            </a:r>
            <a:endParaRPr lang="it-IT" sz="2800" dirty="0">
              <a:ea typeface="Calibri"/>
              <a:cs typeface="Calibri"/>
            </a:endParaRPr>
          </a:p>
        </p:txBody>
      </p:sp>
      <p:pic>
        <p:nvPicPr>
          <p:cNvPr id="16" name="Elemento grafico 15" descr="Badge Segno di spunta con riempimento a tinta unita">
            <a:extLst>
              <a:ext uri="{FF2B5EF4-FFF2-40B4-BE49-F238E27FC236}">
                <a16:creationId xmlns:a16="http://schemas.microsoft.com/office/drawing/2014/main" id="{E8301752-9B74-7C27-15D6-A217070D0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6800" y="7650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804219" y="584593"/>
            <a:ext cx="6540060" cy="71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05"/>
              </a:lnSpc>
            </a:pPr>
            <a:r>
              <a:rPr lang="en-US" sz="4810" dirty="0">
                <a:solidFill>
                  <a:srgbClr val="171616"/>
                </a:solidFill>
                <a:latin typeface="Barlow Bold"/>
              </a:rPr>
              <a:t>WHAT IS ESSE3?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8800" y="1334070"/>
            <a:ext cx="12725400" cy="2109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3"/>
              </a:lnSpc>
            </a:pPr>
            <a:r>
              <a:rPr lang="en-US" sz="2800" dirty="0"/>
              <a:t>Esse3 is the informatic system of Università Europea di Roma. </a:t>
            </a:r>
          </a:p>
          <a:p>
            <a:pPr>
              <a:lnSpc>
                <a:spcPts val="4193"/>
              </a:lnSpc>
            </a:pPr>
            <a:r>
              <a:rPr lang="en-US" sz="2800" dirty="0"/>
              <a:t>In order to be registered to Esse3 as </a:t>
            </a:r>
            <a:r>
              <a:rPr lang="en-US" sz="2800" i="1" dirty="0"/>
              <a:t>International </a:t>
            </a:r>
            <a:r>
              <a:rPr lang="en-US" sz="2800" i="1"/>
              <a:t>Students </a:t>
            </a:r>
            <a:r>
              <a:rPr lang="en-US" sz="2800"/>
              <a:t>you </a:t>
            </a:r>
            <a:r>
              <a:rPr lang="en-US" sz="2800" dirty="0"/>
              <a:t>have to 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1. Go to </a:t>
            </a:r>
            <a:r>
              <a:rPr lang="en-US" sz="2800" b="1" u="sng" dirty="0" err="1">
                <a:hlinkClick r:id="rId2"/>
              </a:rPr>
              <a:t>MyUER</a:t>
            </a:r>
            <a:r>
              <a:rPr lang="en-US" sz="2800" b="1" u="sng" dirty="0">
                <a:hlinkClick r:id="rId2"/>
              </a:rPr>
              <a:t>&gt; Esse3</a:t>
            </a:r>
            <a:r>
              <a:rPr lang="en-US" sz="2800" b="1" dirty="0"/>
              <a:t> </a:t>
            </a:r>
            <a:endParaRPr lang="en-US" sz="2722" dirty="0">
              <a:solidFill>
                <a:srgbClr val="171616"/>
              </a:solidFill>
              <a:latin typeface="Barlow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CA16C3-0007-EFFD-5A81-2607F0D5B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721452"/>
            <a:ext cx="13258800" cy="559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TextBox 14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ERASMUS+ STUDENTS (EUROPEAN UNION)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90351" y="2084207"/>
            <a:ext cx="357779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761571" y="2093732"/>
            <a:ext cx="6497729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ONLINE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47EA766-844D-933B-E512-0D72C6212BEA}"/>
              </a:ext>
            </a:extLst>
          </p:cNvPr>
          <p:cNvSpPr txBox="1"/>
          <p:nvPr/>
        </p:nvSpPr>
        <p:spPr>
          <a:xfrm>
            <a:off x="2318351" y="138944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2. Menu &gt; Eng 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6970E67-678C-204B-B761-B9589E41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51" y="2433786"/>
            <a:ext cx="12997849" cy="610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E8F9A932-1E3C-4F22-12DF-1DAF41555225}"/>
              </a:ext>
            </a:extLst>
          </p:cNvPr>
          <p:cNvSpPr/>
          <p:nvPr/>
        </p:nvSpPr>
        <p:spPr>
          <a:xfrm rot="10800000">
            <a:off x="13868400" y="2851638"/>
            <a:ext cx="685800" cy="3495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simbolo, logo, cerchio, Carminio&#10;&#10;Il contenuto generato dall'IA potrebbe non essere corretto.">
            <a:extLst>
              <a:ext uri="{FF2B5EF4-FFF2-40B4-BE49-F238E27FC236}">
                <a16:creationId xmlns:a16="http://schemas.microsoft.com/office/drawing/2014/main" id="{C89C4C69-75B7-6884-B67F-BBEE697F8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2000" y="1397197"/>
            <a:ext cx="574533" cy="5745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CEC76B9-82D9-2C53-6B0D-486267EFACBD}"/>
              </a:ext>
            </a:extLst>
          </p:cNvPr>
          <p:cNvSpPr txBox="1">
            <a:spLocks/>
          </p:cNvSpPr>
          <p:nvPr/>
        </p:nvSpPr>
        <p:spPr>
          <a:xfrm>
            <a:off x="228600" y="1493053"/>
            <a:ext cx="5715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+mn-lt"/>
              </a:rPr>
              <a:t>3. </a:t>
            </a:r>
            <a:r>
              <a:rPr lang="es-ES" sz="2800" dirty="0" err="1">
                <a:latin typeface="+mn-lt"/>
              </a:rPr>
              <a:t>Menu</a:t>
            </a:r>
            <a:r>
              <a:rPr lang="es-ES" sz="2800" dirty="0">
                <a:latin typeface="+mn-lt"/>
              </a:rPr>
              <a:t> &gt; </a:t>
            </a:r>
            <a:r>
              <a:rPr lang="es-ES" sz="2800" b="1" dirty="0" err="1">
                <a:latin typeface="+mn-lt"/>
              </a:rPr>
              <a:t>Registration</a:t>
            </a:r>
            <a:endParaRPr lang="es-ES" sz="2800" b="1" dirty="0">
              <a:latin typeface="+mn-lt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F441D9E-56E9-0719-3DD8-ECB3F2C0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987" y="2505414"/>
            <a:ext cx="13965414" cy="660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EA46508-A6DE-9042-9563-6918D560A9CE}"/>
              </a:ext>
            </a:extLst>
          </p:cNvPr>
          <p:cNvSpPr/>
          <p:nvPr/>
        </p:nvSpPr>
        <p:spPr>
          <a:xfrm rot="10800000">
            <a:off x="13716000" y="3771900"/>
            <a:ext cx="68580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09096" y="2155835"/>
            <a:ext cx="7836946" cy="349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1"/>
              </a:lnSpc>
              <a:spcBef>
                <a:spcPct val="0"/>
              </a:spcBef>
            </a:pPr>
            <a:r>
              <a:rPr lang="en-US" sz="1987" spc="250">
                <a:solidFill>
                  <a:srgbClr val="FFFFFF"/>
                </a:solidFill>
                <a:latin typeface="Barlow Ultra-Bold"/>
              </a:rPr>
              <a:t>PAPER-BASED DICTAMEN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CEC76B9-82D9-2C53-6B0D-486267EFACBD}"/>
              </a:ext>
            </a:extLst>
          </p:cNvPr>
          <p:cNvSpPr txBox="1">
            <a:spLocks/>
          </p:cNvSpPr>
          <p:nvPr/>
        </p:nvSpPr>
        <p:spPr>
          <a:xfrm>
            <a:off x="-1905000" y="14930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+mn-lt"/>
              </a:rPr>
              <a:t>4. Web </a:t>
            </a:r>
            <a:r>
              <a:rPr lang="es-ES" sz="2800" dirty="0" err="1">
                <a:latin typeface="+mn-lt"/>
              </a:rPr>
              <a:t>registration</a:t>
            </a:r>
            <a:endParaRPr lang="es-ES" sz="2800" dirty="0">
              <a:latin typeface="+mn-lt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D14DA70-AF9F-D811-9DC8-257D88A7A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923" y="2505414"/>
            <a:ext cx="13214477" cy="6005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CE27C2C4-4E2E-4479-FED4-9004939A8154}"/>
              </a:ext>
            </a:extLst>
          </p:cNvPr>
          <p:cNvSpPr/>
          <p:nvPr/>
        </p:nvSpPr>
        <p:spPr>
          <a:xfrm rot="10800000">
            <a:off x="3352800" y="7629186"/>
            <a:ext cx="685800" cy="3048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04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4AF254-9280-F9CC-8922-7F41A72919EB}"/>
              </a:ext>
            </a:extLst>
          </p:cNvPr>
          <p:cNvSpPr txBox="1">
            <a:spLocks/>
          </p:cNvSpPr>
          <p:nvPr/>
        </p:nvSpPr>
        <p:spPr>
          <a:xfrm>
            <a:off x="1426986" y="1132306"/>
            <a:ext cx="14214627" cy="11559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500" dirty="0">
                <a:latin typeface="+mn-lt"/>
              </a:rPr>
              <a:t>5. </a:t>
            </a:r>
            <a:r>
              <a:rPr lang="es-ES" sz="2500" dirty="0" err="1">
                <a:latin typeface="+mn-lt"/>
              </a:rPr>
              <a:t>Fill</a:t>
            </a:r>
            <a:r>
              <a:rPr lang="es-ES" sz="2500" dirty="0">
                <a:latin typeface="+mn-lt"/>
              </a:rPr>
              <a:t> in </a:t>
            </a:r>
            <a:r>
              <a:rPr lang="es-ES" sz="2500" dirty="0" err="1">
                <a:latin typeface="+mn-lt"/>
              </a:rPr>
              <a:t>your</a:t>
            </a:r>
            <a:r>
              <a:rPr lang="es-ES" sz="2500" dirty="0">
                <a:latin typeface="+mn-lt"/>
              </a:rPr>
              <a:t> personal data and </a:t>
            </a:r>
            <a:r>
              <a:rPr lang="es-ES" sz="2500" dirty="0" err="1">
                <a:latin typeface="+mn-lt"/>
              </a:rPr>
              <a:t>click</a:t>
            </a:r>
            <a:r>
              <a:rPr lang="es-ES" sz="2500" dirty="0">
                <a:latin typeface="+mn-lt"/>
              </a:rPr>
              <a:t> </a:t>
            </a:r>
            <a:r>
              <a:rPr lang="es-ES" sz="2500" dirty="0" err="1">
                <a:latin typeface="+mn-lt"/>
              </a:rPr>
              <a:t>on</a:t>
            </a:r>
            <a:r>
              <a:rPr lang="es-ES" sz="2500" dirty="0">
                <a:latin typeface="+mn-lt"/>
              </a:rPr>
              <a:t> “Forward”</a:t>
            </a:r>
          </a:p>
          <a:p>
            <a:endParaRPr lang="es-ES" sz="2500" dirty="0">
              <a:latin typeface="+mn-lt"/>
            </a:endParaRPr>
          </a:p>
          <a:p>
            <a:r>
              <a:rPr lang="es-ES" sz="2500" b="1" dirty="0">
                <a:latin typeface="+mn-lt"/>
              </a:rPr>
              <a:t>NB: </a:t>
            </a:r>
            <a:r>
              <a:rPr lang="es-ES" sz="2500" b="1" dirty="0" err="1">
                <a:latin typeface="+mn-lt"/>
              </a:rPr>
              <a:t>Please</a:t>
            </a:r>
            <a:r>
              <a:rPr lang="es-ES" sz="2500" b="1" dirty="0">
                <a:latin typeface="+mn-lt"/>
              </a:rPr>
              <a:t> </a:t>
            </a:r>
            <a:r>
              <a:rPr lang="es-ES" sz="2500" b="1" dirty="0" err="1">
                <a:latin typeface="+mn-lt"/>
              </a:rPr>
              <a:t>enter</a:t>
            </a:r>
            <a:r>
              <a:rPr lang="es-ES" sz="2500" b="1" dirty="0">
                <a:latin typeface="+mn-lt"/>
              </a:rPr>
              <a:t> </a:t>
            </a:r>
            <a:r>
              <a:rPr lang="es-ES" sz="2500" b="1" dirty="0" err="1">
                <a:latin typeface="+mn-lt"/>
              </a:rPr>
              <a:t>your</a:t>
            </a:r>
            <a:r>
              <a:rPr lang="es-ES" sz="2500" b="1" dirty="0">
                <a:latin typeface="+mn-lt"/>
              </a:rPr>
              <a:t> complete </a:t>
            </a:r>
            <a:r>
              <a:rPr lang="es-ES" sz="2500" b="1" dirty="0" err="1">
                <a:latin typeface="+mn-lt"/>
              </a:rPr>
              <a:t>name</a:t>
            </a:r>
            <a:r>
              <a:rPr lang="es-ES" sz="2500" b="1" dirty="0">
                <a:latin typeface="+mn-lt"/>
              </a:rPr>
              <a:t>(s) and </a:t>
            </a:r>
            <a:r>
              <a:rPr lang="es-ES" sz="2500" b="1" dirty="0" err="1">
                <a:latin typeface="+mn-lt"/>
              </a:rPr>
              <a:t>surname</a:t>
            </a:r>
            <a:r>
              <a:rPr lang="es-ES" sz="2500" b="1" dirty="0">
                <a:latin typeface="+mn-lt"/>
              </a:rPr>
              <a:t>(s) </a:t>
            </a:r>
            <a:r>
              <a:rPr lang="es-ES" sz="2500" b="1" u="sng" dirty="0" err="1">
                <a:latin typeface="+mn-lt"/>
              </a:rPr>
              <a:t>including</a:t>
            </a:r>
            <a:r>
              <a:rPr lang="es-ES" sz="2500" b="1" u="sng" dirty="0">
                <a:latin typeface="+mn-lt"/>
              </a:rPr>
              <a:t> </a:t>
            </a:r>
            <a:r>
              <a:rPr lang="es-ES" sz="2500" b="1" u="sng" dirty="0" err="1">
                <a:latin typeface="+mn-lt"/>
              </a:rPr>
              <a:t>special</a:t>
            </a:r>
            <a:r>
              <a:rPr lang="es-ES" sz="2500" b="1" u="sng" dirty="0">
                <a:latin typeface="+mn-lt"/>
              </a:rPr>
              <a:t> </a:t>
            </a:r>
            <a:r>
              <a:rPr lang="es-ES" sz="2500" b="1" u="sng" dirty="0" err="1">
                <a:latin typeface="+mn-lt"/>
              </a:rPr>
              <a:t>characters</a:t>
            </a:r>
            <a:r>
              <a:rPr lang="es-ES" sz="2500" b="1" u="sng" dirty="0">
                <a:latin typeface="+mn-lt"/>
              </a:rPr>
              <a:t> and </a:t>
            </a:r>
            <a:r>
              <a:rPr lang="es-ES" sz="2500" b="1" u="sng" dirty="0" err="1">
                <a:latin typeface="+mn-lt"/>
              </a:rPr>
              <a:t>accent</a:t>
            </a:r>
            <a:r>
              <a:rPr lang="es-ES" sz="2500" b="1" u="sng" dirty="0">
                <a:latin typeface="+mn-lt"/>
              </a:rPr>
              <a:t> </a:t>
            </a:r>
            <a:r>
              <a:rPr lang="es-ES" sz="2500" b="1" u="sng" dirty="0" err="1">
                <a:latin typeface="+mn-lt"/>
              </a:rPr>
              <a:t>marks</a:t>
            </a:r>
            <a:endParaRPr lang="es-ES" sz="2500" b="1" u="sng" dirty="0">
              <a:latin typeface="+mn-lt"/>
            </a:endParaRPr>
          </a:p>
        </p:txBody>
      </p:sp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id="{289CCA18-88BA-A12E-2CA3-9CDF36DD1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84220"/>
            <a:ext cx="13487400" cy="584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56DED3-1CCD-89B6-D667-1C1AACE20794}"/>
              </a:ext>
            </a:extLst>
          </p:cNvPr>
          <p:cNvSpPr txBox="1"/>
          <p:nvPr/>
        </p:nvSpPr>
        <p:spPr>
          <a:xfrm>
            <a:off x="3777215" y="7048500"/>
            <a:ext cx="8692546" cy="400110"/>
          </a:xfrm>
          <a:prstGeom prst="rect">
            <a:avLst/>
          </a:prstGeom>
          <a:solidFill>
            <a:schemeClr val="accent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 dirty="0" err="1">
                <a:cs typeface="Calibri"/>
              </a:rPr>
              <a:t>Leave</a:t>
            </a:r>
            <a:r>
              <a:rPr lang="it-IT" sz="2000" b="1" dirty="0">
                <a:cs typeface="Calibri"/>
              </a:rPr>
              <a:t> in </a:t>
            </a:r>
            <a:r>
              <a:rPr lang="it-IT" sz="2000" b="1" dirty="0" err="1">
                <a:cs typeface="Calibri"/>
              </a:rPr>
              <a:t>blank</a:t>
            </a:r>
            <a:r>
              <a:rPr lang="it-IT" sz="2000" b="1" dirty="0">
                <a:cs typeface="Calibri"/>
              </a:rPr>
              <a:t> the "</a:t>
            </a:r>
            <a:r>
              <a:rPr lang="it-IT" sz="2000" b="1" dirty="0" err="1">
                <a:cs typeface="Calibri"/>
              </a:rPr>
              <a:t>Italian</a:t>
            </a:r>
            <a:r>
              <a:rPr lang="it-IT" sz="2000" b="1" dirty="0">
                <a:cs typeface="Calibri"/>
              </a:rPr>
              <a:t> ID no." field </a:t>
            </a:r>
            <a:r>
              <a:rPr lang="it-IT" sz="2000" b="1" dirty="0" err="1">
                <a:cs typeface="Calibri"/>
              </a:rPr>
              <a:t>if</a:t>
            </a:r>
            <a:r>
              <a:rPr lang="it-IT" sz="2000" b="1" dirty="0">
                <a:cs typeface="Calibri"/>
              </a:rPr>
              <a:t> </a:t>
            </a:r>
            <a:r>
              <a:rPr lang="it-IT" sz="2000" b="1" dirty="0" err="1">
                <a:cs typeface="Calibri"/>
              </a:rPr>
              <a:t>you</a:t>
            </a:r>
            <a:r>
              <a:rPr lang="it-IT" sz="2000" b="1" dirty="0">
                <a:cs typeface="Calibri"/>
              </a:rPr>
              <a:t> do </a:t>
            </a:r>
            <a:r>
              <a:rPr lang="it-IT" sz="2000" b="1" dirty="0" err="1">
                <a:cs typeface="Calibri"/>
              </a:rPr>
              <a:t>not</a:t>
            </a:r>
            <a:r>
              <a:rPr lang="it-IT" sz="2000" b="1" dirty="0">
                <a:cs typeface="Calibri"/>
              </a:rPr>
              <a:t> </a:t>
            </a:r>
            <a:r>
              <a:rPr lang="it-IT" sz="2000" b="1" dirty="0" err="1">
                <a:cs typeface="Calibri"/>
              </a:rPr>
              <a:t>have</a:t>
            </a:r>
            <a:r>
              <a:rPr lang="it-IT" sz="2000" b="1" dirty="0">
                <a:cs typeface="Calibri"/>
              </a:rPr>
              <a:t> one </a:t>
            </a:r>
            <a:r>
              <a:rPr lang="it-IT" sz="2000" b="1" dirty="0" err="1">
                <a:cs typeface="Calibri"/>
              </a:rPr>
              <a:t>yet</a:t>
            </a:r>
            <a:r>
              <a:rPr lang="it-IT" sz="2000" b="1" dirty="0"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959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4AF254-9280-F9CC-8922-7F41A72919EB}"/>
              </a:ext>
            </a:extLst>
          </p:cNvPr>
          <p:cNvSpPr txBox="1">
            <a:spLocks/>
          </p:cNvSpPr>
          <p:nvPr/>
        </p:nvSpPr>
        <p:spPr>
          <a:xfrm>
            <a:off x="2971800" y="1693951"/>
            <a:ext cx="11603214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+mn-lt"/>
              </a:rPr>
              <a:t>6. </a:t>
            </a:r>
            <a:r>
              <a:rPr lang="es-ES" sz="2800" dirty="0" err="1">
                <a:latin typeface="+mn-lt"/>
              </a:rPr>
              <a:t>You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will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read</a:t>
            </a:r>
            <a:r>
              <a:rPr lang="es-ES" sz="2800" dirty="0">
                <a:latin typeface="+mn-lt"/>
              </a:rPr>
              <a:t> “</a:t>
            </a:r>
            <a:r>
              <a:rPr lang="en-US" sz="2800" i="1" dirty="0" err="1">
                <a:latin typeface="+mn-lt"/>
              </a:rPr>
              <a:t>Attenzione</a:t>
            </a:r>
            <a:r>
              <a:rPr lang="en-US" sz="2800" i="1" dirty="0">
                <a:latin typeface="+mn-lt"/>
              </a:rPr>
              <a:t>: Italian ID no. has been calculated automatically; </a:t>
            </a:r>
          </a:p>
          <a:p>
            <a:pPr algn="l"/>
            <a:r>
              <a:rPr lang="en-US" sz="2800" i="1" dirty="0">
                <a:latin typeface="+mn-lt"/>
              </a:rPr>
              <a:t>                               check that it is correct and continue</a:t>
            </a:r>
            <a:r>
              <a:rPr lang="en-US" sz="2800" dirty="0">
                <a:latin typeface="+mn-lt"/>
              </a:rPr>
              <a:t>.” 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That is fine, click on “Forward”</a:t>
            </a:r>
            <a:endParaRPr lang="es-ES" sz="2800" dirty="0">
              <a:latin typeface="+mn-lt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CBC150-8944-5992-CEE9-576D4F411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498"/>
          <a:stretch/>
        </p:blipFill>
        <p:spPr>
          <a:xfrm>
            <a:off x="1426986" y="4187412"/>
            <a:ext cx="14054239" cy="404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91732D47-F4DF-72DA-7BC4-AFC85BAC3C70}"/>
              </a:ext>
            </a:extLst>
          </p:cNvPr>
          <p:cNvSpPr/>
          <p:nvPr/>
        </p:nvSpPr>
        <p:spPr>
          <a:xfrm rot="10800000">
            <a:off x="3276600" y="7429500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98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0929D39-A491-B62B-61D0-EE2C12C47A0E}"/>
              </a:ext>
            </a:extLst>
          </p:cNvPr>
          <p:cNvSpPr txBox="1">
            <a:spLocks/>
          </p:cNvSpPr>
          <p:nvPr/>
        </p:nvSpPr>
        <p:spPr>
          <a:xfrm>
            <a:off x="2362200" y="2705100"/>
            <a:ext cx="14325600" cy="62157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+mn-lt"/>
              </a:rPr>
              <a:t>7.Complete the “Registration: Permanent address”  section and click on “Forward”. </a:t>
            </a:r>
            <a:r>
              <a:rPr lang="en-US" sz="3600" b="1" dirty="0">
                <a:latin typeface="+mn-lt"/>
              </a:rPr>
              <a:t>(PERMANENT ADDRESS = ADDRESS IN YOUR HOME COUNTRY)</a:t>
            </a:r>
          </a:p>
          <a:p>
            <a:pPr algn="l"/>
            <a:endParaRPr lang="en-US" sz="3600" dirty="0">
              <a:latin typeface="+mn-lt"/>
            </a:endParaRPr>
          </a:p>
          <a:p>
            <a:pPr algn="l"/>
            <a:r>
              <a:rPr lang="en-US" sz="3600" dirty="0">
                <a:latin typeface="+mn-lt"/>
              </a:rPr>
              <a:t>8. Complete the “Registration: Current address” section and click on “Forward”. </a:t>
            </a:r>
            <a:r>
              <a:rPr lang="en-US" sz="3600" b="1" dirty="0">
                <a:latin typeface="+mn-lt"/>
              </a:rPr>
              <a:t>(CURRENT ADDRESS = ADDRESS IN ITALY)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  <a:p>
            <a:pPr algn="l"/>
            <a:r>
              <a:rPr lang="en-US" sz="3600" dirty="0">
                <a:latin typeface="+mn-lt"/>
              </a:rPr>
              <a:t>9. Complete the “Registration: Delivery details” section and click on “Forward”. </a:t>
            </a:r>
            <a:r>
              <a:rPr lang="en-US" sz="3600" b="1" dirty="0">
                <a:latin typeface="+mn-lt"/>
              </a:rPr>
              <a:t>(DELIVERY ADDRESS = ADDRESS IN ITALY)</a:t>
            </a:r>
            <a:endParaRPr lang="es-E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67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Freeform 9"/>
          <p:cNvSpPr/>
          <p:nvPr/>
        </p:nvSpPr>
        <p:spPr>
          <a:xfrm>
            <a:off x="15946042" y="9258300"/>
            <a:ext cx="2047747" cy="749777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1426986" y="1851617"/>
            <a:ext cx="4700459" cy="233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5"/>
              </a:lnSpc>
            </a:pPr>
            <a:r>
              <a:rPr lang="en-US" sz="4810" u="none" strike="noStrike" dirty="0">
                <a:solidFill>
                  <a:srgbClr val="FFFFFF"/>
                </a:solidFill>
                <a:latin typeface="Barlow Bold"/>
              </a:rPr>
              <a:t>TYPES OF LEARNING AGREEMENT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71F61AB-A601-803D-C307-93057ED53882}"/>
              </a:ext>
            </a:extLst>
          </p:cNvPr>
          <p:cNvSpPr txBox="1">
            <a:spLocks/>
          </p:cNvSpPr>
          <p:nvPr/>
        </p:nvSpPr>
        <p:spPr>
          <a:xfrm>
            <a:off x="1691456" y="1673450"/>
            <a:ext cx="10691648" cy="20627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+mn-lt"/>
              </a:rPr>
              <a:t>10. </a:t>
            </a:r>
            <a:r>
              <a:rPr lang="es-ES" sz="2800" dirty="0" err="1">
                <a:latin typeface="+mn-lt"/>
              </a:rPr>
              <a:t>Choose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your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password</a:t>
            </a:r>
            <a:r>
              <a:rPr lang="es-ES" sz="2800" dirty="0">
                <a:latin typeface="+mn-lt"/>
              </a:rPr>
              <a:t> and </a:t>
            </a:r>
            <a:r>
              <a:rPr lang="es-ES" sz="2800" dirty="0" err="1">
                <a:latin typeface="+mn-lt"/>
              </a:rPr>
              <a:t>click</a:t>
            </a:r>
            <a:r>
              <a:rPr lang="es-ES" sz="2800" dirty="0">
                <a:latin typeface="+mn-lt"/>
              </a:rPr>
              <a:t> </a:t>
            </a:r>
            <a:r>
              <a:rPr lang="es-ES" sz="2800" dirty="0" err="1">
                <a:latin typeface="+mn-lt"/>
              </a:rPr>
              <a:t>on</a:t>
            </a:r>
            <a:r>
              <a:rPr lang="es-ES" sz="2800" dirty="0">
                <a:latin typeface="+mn-lt"/>
              </a:rPr>
              <a:t> “Forward”</a:t>
            </a:r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263D928C-A9A5-7BC8-E9EC-97EE6A63C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56" y="2715718"/>
            <a:ext cx="13270958" cy="559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409D42B-B95D-3121-49B3-B2E72F71D3B3}"/>
              </a:ext>
            </a:extLst>
          </p:cNvPr>
          <p:cNvSpPr/>
          <p:nvPr/>
        </p:nvSpPr>
        <p:spPr>
          <a:xfrm rot="10800000">
            <a:off x="3325586" y="7852554"/>
            <a:ext cx="978225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71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Personalizzato</PresentationFormat>
  <Paragraphs>42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Calibri</vt:lpstr>
      <vt:lpstr>Barlow Medium</vt:lpstr>
      <vt:lpstr>Barlow Bold</vt:lpstr>
      <vt:lpstr>Barlow</vt:lpstr>
      <vt:lpstr>Barlow Ultra-Bold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cp:lastModifiedBy>Laura Polimadei</cp:lastModifiedBy>
  <cp:revision>9</cp:revision>
  <dcterms:created xsi:type="dcterms:W3CDTF">2006-08-16T00:00:00Z</dcterms:created>
  <dcterms:modified xsi:type="dcterms:W3CDTF">2025-10-14T13:43:19Z</dcterms:modified>
  <dc:identifier>DAFsb0Q4LYY</dc:identifier>
</cp:coreProperties>
</file>