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Barlow" panose="00000500000000000000" pitchFamily="2" charset="0"/>
      <p:regular r:id="rId16"/>
      <p:bold r:id="rId17"/>
      <p:italic r:id="rId18"/>
      <p:boldItalic r:id="rId19"/>
    </p:embeddedFont>
    <p:embeddedFont>
      <p:font typeface="Barlow Bold" panose="00000800000000000000" charset="0"/>
      <p:regular r:id="rId20"/>
    </p:embeddedFont>
    <p:embeddedFont>
      <p:font typeface="Barlow Medium" panose="00000600000000000000" pitchFamily="2" charset="0"/>
      <p:regular r:id="rId21"/>
      <p:italic r:id="rId22"/>
    </p:embeddedFont>
    <p:embeddedFont>
      <p:font typeface="Barlow Ultra-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D2679-8D00-4E2C-AC99-ABC2D7728B22}" v="6" dt="2025-06-04T09:48:33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olimadei" userId="350383c6-760a-44c6-a4b3-e81b26576e2f" providerId="ADAL" clId="{A603FD95-76E4-46A2-97DF-B60AE25888A9}"/>
    <pc:docChg chg="modSld">
      <pc:chgData name="Laura Polimadei" userId="350383c6-760a-44c6-a4b3-e81b26576e2f" providerId="ADAL" clId="{A603FD95-76E4-46A2-97DF-B60AE25888A9}" dt="2024-11-13T15:43:09.565" v="45" actId="20577"/>
      <pc:docMkLst>
        <pc:docMk/>
      </pc:docMkLst>
      <pc:sldChg chg="modSp mod">
        <pc:chgData name="Laura Polimadei" userId="350383c6-760a-44c6-a4b3-e81b26576e2f" providerId="ADAL" clId="{A603FD95-76E4-46A2-97DF-B60AE25888A9}" dt="2024-11-13T15:42:38.670" v="17" actId="20577"/>
        <pc:sldMkLst>
          <pc:docMk/>
          <pc:sldMk cId="0" sldId="261"/>
        </pc:sldMkLst>
      </pc:sldChg>
      <pc:sldChg chg="modSp mod">
        <pc:chgData name="Laura Polimadei" userId="350383c6-760a-44c6-a4b3-e81b26576e2f" providerId="ADAL" clId="{A603FD95-76E4-46A2-97DF-B60AE25888A9}" dt="2024-11-13T15:43:09.565" v="45" actId="20577"/>
        <pc:sldMkLst>
          <pc:docMk/>
          <pc:sldMk cId="0" sldId="266"/>
        </pc:sldMkLst>
      </pc:sldChg>
    </pc:docChg>
  </pc:docChgLst>
  <pc:docChgLst>
    <pc:chgData name="Laura Polimadei" userId="350383c6-760a-44c6-a4b3-e81b26576e2f" providerId="ADAL" clId="{C918BAD5-55DB-4B14-9FBE-07EC8D558EA0}"/>
    <pc:docChg chg="modSld">
      <pc:chgData name="Laura Polimadei" userId="350383c6-760a-44c6-a4b3-e81b26576e2f" providerId="ADAL" clId="{C918BAD5-55DB-4B14-9FBE-07EC8D558EA0}" dt="2024-02-12T10:36:46.681" v="13" actId="20577"/>
      <pc:docMkLst>
        <pc:docMk/>
      </pc:docMkLst>
      <pc:sldChg chg="modSp mod">
        <pc:chgData name="Laura Polimadei" userId="350383c6-760a-44c6-a4b3-e81b26576e2f" providerId="ADAL" clId="{C918BAD5-55DB-4B14-9FBE-07EC8D558EA0}" dt="2024-02-12T10:36:46.681" v="13" actId="20577"/>
        <pc:sldMkLst>
          <pc:docMk/>
          <pc:sldMk cId="0" sldId="266"/>
        </pc:sldMkLst>
      </pc:sldChg>
    </pc:docChg>
  </pc:docChgLst>
  <pc:docChgLst>
    <pc:chgData name="Laura Polimadei" userId="350383c6-760a-44c6-a4b3-e81b26576e2f" providerId="ADAL" clId="{41CEDFA7-0C2B-4642-A69C-69F37F7D3A7A}"/>
    <pc:docChg chg="custSel modSld">
      <pc:chgData name="Laura Polimadei" userId="350383c6-760a-44c6-a4b3-e81b26576e2f" providerId="ADAL" clId="{41CEDFA7-0C2B-4642-A69C-69F37F7D3A7A}" dt="2025-01-22T13:53:59.683" v="17" actId="1076"/>
      <pc:docMkLst>
        <pc:docMk/>
      </pc:docMkLst>
      <pc:sldChg chg="delSp modSp mod">
        <pc:chgData name="Laura Polimadei" userId="350383c6-760a-44c6-a4b3-e81b26576e2f" providerId="ADAL" clId="{41CEDFA7-0C2B-4642-A69C-69F37F7D3A7A}" dt="2025-01-22T13:53:59.683" v="17" actId="1076"/>
        <pc:sldMkLst>
          <pc:docMk/>
          <pc:sldMk cId="0" sldId="268"/>
        </pc:sldMkLst>
      </pc:sldChg>
    </pc:docChg>
  </pc:docChgLst>
  <pc:docChgLst>
    <pc:chgData name="Laura Polimadei" userId="350383c6-760a-44c6-a4b3-e81b26576e2f" providerId="ADAL" clId="{286D2679-8D00-4E2C-AC99-ABC2D7728B22}"/>
    <pc:docChg chg="undo custSel modSld">
      <pc:chgData name="Laura Polimadei" userId="350383c6-760a-44c6-a4b3-e81b26576e2f" providerId="ADAL" clId="{286D2679-8D00-4E2C-AC99-ABC2D7728B22}" dt="2025-06-04T09:49:39.279" v="147" actId="5793"/>
      <pc:docMkLst>
        <pc:docMk/>
      </pc:docMkLst>
      <pc:sldChg chg="modSp mod">
        <pc:chgData name="Laura Polimadei" userId="350383c6-760a-44c6-a4b3-e81b26576e2f" providerId="ADAL" clId="{286D2679-8D00-4E2C-AC99-ABC2D7728B22}" dt="2025-06-04T09:45:37.476" v="43" actId="13926"/>
        <pc:sldMkLst>
          <pc:docMk/>
          <pc:sldMk cId="0" sldId="261"/>
        </pc:sldMkLst>
        <pc:spChg chg="mod">
          <ac:chgData name="Laura Polimadei" userId="350383c6-760a-44c6-a4b3-e81b26576e2f" providerId="ADAL" clId="{286D2679-8D00-4E2C-AC99-ABC2D7728B22}" dt="2025-06-04T09:45:37.476" v="43" actId="13926"/>
          <ac:spMkLst>
            <pc:docMk/>
            <pc:sldMk cId="0" sldId="261"/>
            <ac:spMk id="9" creationId="{00000000-0000-0000-0000-000000000000}"/>
          </ac:spMkLst>
        </pc:spChg>
        <pc:spChg chg="mod">
          <ac:chgData name="Laura Polimadei" userId="350383c6-760a-44c6-a4b3-e81b26576e2f" providerId="ADAL" clId="{286D2679-8D00-4E2C-AC99-ABC2D7728B22}" dt="2025-06-04T09:45:30.667" v="40" actId="20577"/>
          <ac:spMkLst>
            <pc:docMk/>
            <pc:sldMk cId="0" sldId="261"/>
            <ac:spMk id="11" creationId="{00000000-0000-0000-0000-000000000000}"/>
          </ac:spMkLst>
        </pc:spChg>
      </pc:sldChg>
      <pc:sldChg chg="modSp mod">
        <pc:chgData name="Laura Polimadei" userId="350383c6-760a-44c6-a4b3-e81b26576e2f" providerId="ADAL" clId="{286D2679-8D00-4E2C-AC99-ABC2D7728B22}" dt="2025-06-04T09:49:39.279" v="147" actId="5793"/>
        <pc:sldMkLst>
          <pc:docMk/>
          <pc:sldMk cId="0" sldId="266"/>
        </pc:sldMkLst>
        <pc:spChg chg="mod">
          <ac:chgData name="Laura Polimadei" userId="350383c6-760a-44c6-a4b3-e81b26576e2f" providerId="ADAL" clId="{286D2679-8D00-4E2C-AC99-ABC2D7728B22}" dt="2025-06-04T09:49:39.279" v="147" actId="5793"/>
          <ac:spMkLst>
            <pc:docMk/>
            <pc:sldMk cId="0" sldId="266"/>
            <ac:spMk id="21" creationId="{00000000-0000-0000-0000-000000000000}"/>
          </ac:spMkLst>
        </pc:spChg>
      </pc:sldChg>
      <pc:sldChg chg="addSp modSp mod">
        <pc:chgData name="Laura Polimadei" userId="350383c6-760a-44c6-a4b3-e81b26576e2f" providerId="ADAL" clId="{286D2679-8D00-4E2C-AC99-ABC2D7728B22}" dt="2025-06-04T09:49:15.482" v="134" actId="1076"/>
        <pc:sldMkLst>
          <pc:docMk/>
          <pc:sldMk cId="0" sldId="268"/>
        </pc:sldMkLst>
        <pc:spChg chg="add mod">
          <ac:chgData name="Laura Polimadei" userId="350383c6-760a-44c6-a4b3-e81b26576e2f" providerId="ADAL" clId="{286D2679-8D00-4E2C-AC99-ABC2D7728B22}" dt="2025-06-04T09:47:01.828" v="68" actId="1076"/>
          <ac:spMkLst>
            <pc:docMk/>
            <pc:sldMk cId="0" sldId="268"/>
            <ac:spMk id="10" creationId="{DC50ED90-06FA-DD66-6F4B-16FCF20F718E}"/>
          </ac:spMkLst>
        </pc:spChg>
        <pc:spChg chg="mod">
          <ac:chgData name="Laura Polimadei" userId="350383c6-760a-44c6-a4b3-e81b26576e2f" providerId="ADAL" clId="{286D2679-8D00-4E2C-AC99-ABC2D7728B22}" dt="2025-06-04T09:46:52.792" v="66" actId="1076"/>
          <ac:spMkLst>
            <pc:docMk/>
            <pc:sldMk cId="0" sldId="268"/>
            <ac:spMk id="13" creationId="{00000000-0000-0000-0000-000000000000}"/>
          </ac:spMkLst>
        </pc:spChg>
        <pc:spChg chg="mod">
          <ac:chgData name="Laura Polimadei" userId="350383c6-760a-44c6-a4b3-e81b26576e2f" providerId="ADAL" clId="{286D2679-8D00-4E2C-AC99-ABC2D7728B22}" dt="2025-06-04T09:46:12.525" v="59" actId="1076"/>
          <ac:spMkLst>
            <pc:docMk/>
            <pc:sldMk cId="0" sldId="268"/>
            <ac:spMk id="15" creationId="{00000000-0000-0000-0000-000000000000}"/>
          </ac:spMkLst>
        </pc:spChg>
        <pc:spChg chg="mod">
          <ac:chgData name="Laura Polimadei" userId="350383c6-760a-44c6-a4b3-e81b26576e2f" providerId="ADAL" clId="{286D2679-8D00-4E2C-AC99-ABC2D7728B22}" dt="2025-06-04T09:49:08.167" v="133" actId="1076"/>
          <ac:spMkLst>
            <pc:docMk/>
            <pc:sldMk cId="0" sldId="268"/>
            <ac:spMk id="19" creationId="{00000000-0000-0000-0000-000000000000}"/>
          </ac:spMkLst>
        </pc:spChg>
        <pc:spChg chg="mod">
          <ac:chgData name="Laura Polimadei" userId="350383c6-760a-44c6-a4b3-e81b26576e2f" providerId="ADAL" clId="{286D2679-8D00-4E2C-AC99-ABC2D7728B22}" dt="2025-06-04T09:47:37.011" v="76" actId="1076"/>
          <ac:spMkLst>
            <pc:docMk/>
            <pc:sldMk cId="0" sldId="268"/>
            <ac:spMk id="21" creationId="{00000000-0000-0000-0000-000000000000}"/>
          </ac:spMkLst>
        </pc:spChg>
        <pc:spChg chg="mod">
          <ac:chgData name="Laura Polimadei" userId="350383c6-760a-44c6-a4b3-e81b26576e2f" providerId="ADAL" clId="{286D2679-8D00-4E2C-AC99-ABC2D7728B22}" dt="2025-06-04T09:46:40.431" v="63" actId="1076"/>
          <ac:spMkLst>
            <pc:docMk/>
            <pc:sldMk cId="0" sldId="268"/>
            <ac:spMk id="22" creationId="{00000000-0000-0000-0000-000000000000}"/>
          </ac:spMkLst>
        </pc:spChg>
        <pc:spChg chg="mod">
          <ac:chgData name="Laura Polimadei" userId="350383c6-760a-44c6-a4b3-e81b26576e2f" providerId="ADAL" clId="{286D2679-8D00-4E2C-AC99-ABC2D7728B22}" dt="2025-06-04T09:46:06.652" v="58" actId="1076"/>
          <ac:spMkLst>
            <pc:docMk/>
            <pc:sldMk cId="0" sldId="268"/>
            <ac:spMk id="23" creationId="{00000000-0000-0000-0000-000000000000}"/>
          </ac:spMkLst>
        </pc:spChg>
        <pc:spChg chg="mod">
          <ac:chgData name="Laura Polimadei" userId="350383c6-760a-44c6-a4b3-e81b26576e2f" providerId="ADAL" clId="{286D2679-8D00-4E2C-AC99-ABC2D7728B22}" dt="2025-06-04T09:47:25.622" v="73" actId="1076"/>
          <ac:spMkLst>
            <pc:docMk/>
            <pc:sldMk cId="0" sldId="268"/>
            <ac:spMk id="26" creationId="{00000000-0000-0000-0000-000000000000}"/>
          </ac:spMkLst>
        </pc:spChg>
        <pc:spChg chg="mod">
          <ac:chgData name="Laura Polimadei" userId="350383c6-760a-44c6-a4b3-e81b26576e2f" providerId="ADAL" clId="{286D2679-8D00-4E2C-AC99-ABC2D7728B22}" dt="2025-06-04T09:47:21.170" v="72" actId="1076"/>
          <ac:spMkLst>
            <pc:docMk/>
            <pc:sldMk cId="0" sldId="268"/>
            <ac:spMk id="27" creationId="{00000000-0000-0000-0000-000000000000}"/>
          </ac:spMkLst>
        </pc:spChg>
        <pc:spChg chg="mod">
          <ac:chgData name="Laura Polimadei" userId="350383c6-760a-44c6-a4b3-e81b26576e2f" providerId="ADAL" clId="{286D2679-8D00-4E2C-AC99-ABC2D7728B22}" dt="2025-06-04T09:47:16.383" v="71" actId="1076"/>
          <ac:spMkLst>
            <pc:docMk/>
            <pc:sldMk cId="0" sldId="268"/>
            <ac:spMk id="28" creationId="{00000000-0000-0000-0000-000000000000}"/>
          </ac:spMkLst>
        </pc:spChg>
        <pc:spChg chg="mod">
          <ac:chgData name="Laura Polimadei" userId="350383c6-760a-44c6-a4b3-e81b26576e2f" providerId="ADAL" clId="{286D2679-8D00-4E2C-AC99-ABC2D7728B22}" dt="2025-06-04T09:49:15.482" v="134" actId="1076"/>
          <ac:spMkLst>
            <pc:docMk/>
            <pc:sldMk cId="0" sldId="268"/>
            <ac:spMk id="29" creationId="{00000000-0000-0000-0000-000000000000}"/>
          </ac:spMkLst>
        </pc:spChg>
        <pc:spChg chg="mod">
          <ac:chgData name="Laura Polimadei" userId="350383c6-760a-44c6-a4b3-e81b26576e2f" providerId="ADAL" clId="{286D2679-8D00-4E2C-AC99-ABC2D7728B22}" dt="2025-06-04T09:47:10.893" v="70" actId="1076"/>
          <ac:spMkLst>
            <pc:docMk/>
            <pc:sldMk cId="0" sldId="268"/>
            <ac:spMk id="30" creationId="{00000000-0000-0000-0000-000000000000}"/>
          </ac:spMkLst>
        </pc:spChg>
        <pc:spChg chg="mod">
          <ac:chgData name="Laura Polimadei" userId="350383c6-760a-44c6-a4b3-e81b26576e2f" providerId="ADAL" clId="{286D2679-8D00-4E2C-AC99-ABC2D7728B22}" dt="2025-06-04T09:47:29.122" v="74"/>
          <ac:spMkLst>
            <pc:docMk/>
            <pc:sldMk cId="0" sldId="268"/>
            <ac:spMk id="32" creationId="{9D57FC4A-8330-AC03-0770-05362956B10A}"/>
          </ac:spMkLst>
        </pc:spChg>
        <pc:spChg chg="add mod">
          <ac:chgData name="Laura Polimadei" userId="350383c6-760a-44c6-a4b3-e81b26576e2f" providerId="ADAL" clId="{286D2679-8D00-4E2C-AC99-ABC2D7728B22}" dt="2025-06-04T09:47:54.480" v="78" actId="1076"/>
          <ac:spMkLst>
            <pc:docMk/>
            <pc:sldMk cId="0" sldId="268"/>
            <ac:spMk id="33" creationId="{94F9BB12-CBCA-6009-F0ED-FBA345963C05}"/>
          </ac:spMkLst>
        </pc:spChg>
        <pc:spChg chg="add mod">
          <ac:chgData name="Laura Polimadei" userId="350383c6-760a-44c6-a4b3-e81b26576e2f" providerId="ADAL" clId="{286D2679-8D00-4E2C-AC99-ABC2D7728B22}" dt="2025-06-04T09:49:00.684" v="132" actId="1076"/>
          <ac:spMkLst>
            <pc:docMk/>
            <pc:sldMk cId="0" sldId="268"/>
            <ac:spMk id="34" creationId="{210B622D-A9CF-795E-46FC-314BC689C597}"/>
          </ac:spMkLst>
        </pc:spChg>
        <pc:spChg chg="add mod">
          <ac:chgData name="Laura Polimadei" userId="350383c6-760a-44c6-a4b3-e81b26576e2f" providerId="ADAL" clId="{286D2679-8D00-4E2C-AC99-ABC2D7728B22}" dt="2025-06-04T09:48:29.071" v="104" actId="20577"/>
          <ac:spMkLst>
            <pc:docMk/>
            <pc:sldMk cId="0" sldId="268"/>
            <ac:spMk id="35" creationId="{B86A5C8A-BFB7-2FBE-C876-40AC52C06E00}"/>
          </ac:spMkLst>
        </pc:spChg>
        <pc:spChg chg="add mod">
          <ac:chgData name="Laura Polimadei" userId="350383c6-760a-44c6-a4b3-e81b26576e2f" providerId="ADAL" clId="{286D2679-8D00-4E2C-AC99-ABC2D7728B22}" dt="2025-06-04T09:48:54.200" v="131" actId="20577"/>
          <ac:spMkLst>
            <pc:docMk/>
            <pc:sldMk cId="0" sldId="268"/>
            <ac:spMk id="36" creationId="{1A1CDF83-B080-3EB9-40D6-9037EB85980B}"/>
          </ac:spMkLst>
        </pc:spChg>
        <pc:grpChg chg="add mod">
          <ac:chgData name="Laura Polimadei" userId="350383c6-760a-44c6-a4b3-e81b26576e2f" providerId="ADAL" clId="{286D2679-8D00-4E2C-AC99-ABC2D7728B22}" dt="2025-06-04T09:47:31.434" v="75" actId="1076"/>
          <ac:grpSpMkLst>
            <pc:docMk/>
            <pc:sldMk cId="0" sldId="268"/>
            <ac:grpSpMk id="11" creationId="{7A8DE4C0-F9EC-7C57-FA0C-D4B20243E2EE}"/>
          </ac:grpSpMkLst>
        </pc:grpChg>
        <pc:grpChg chg="mod">
          <ac:chgData name="Laura Polimadei" userId="350383c6-760a-44c6-a4b3-e81b26576e2f" providerId="ADAL" clId="{286D2679-8D00-4E2C-AC99-ABC2D7728B22}" dt="2025-06-04T09:48:37.027" v="107" actId="1076"/>
          <ac:grpSpMkLst>
            <pc:docMk/>
            <pc:sldMk cId="0" sldId="268"/>
            <ac:grpSpMk id="17" creationId="{00000000-0000-0000-0000-000000000000}"/>
          </ac:grpSpMkLst>
        </pc:grpChg>
        <pc:grpChg chg="mod">
          <ac:chgData name="Laura Polimadei" userId="350383c6-760a-44c6-a4b3-e81b26576e2f" providerId="ADAL" clId="{286D2679-8D00-4E2C-AC99-ABC2D7728B22}" dt="2025-06-04T09:47:06.217" v="69" actId="1076"/>
          <ac:grpSpMkLst>
            <pc:docMk/>
            <pc:sldMk cId="0" sldId="268"/>
            <ac:grpSpMk id="24" creationId="{00000000-0000-0000-0000-000000000000}"/>
          </ac:grpSpMkLst>
        </pc:grpChg>
      </pc:sldChg>
    </pc:docChg>
  </pc:docChgLst>
  <pc:docChgLst>
    <pc:chgData name="Laura Polimadei" userId="350383c6-760a-44c6-a4b3-e81b26576e2f" providerId="ADAL" clId="{3E6EFE0C-5026-4152-B327-FFE8C87AA6CB}"/>
    <pc:docChg chg="modSld">
      <pc:chgData name="Laura Polimadei" userId="350383c6-760a-44c6-a4b3-e81b26576e2f" providerId="ADAL" clId="{3E6EFE0C-5026-4152-B327-FFE8C87AA6CB}" dt="2024-08-21T10:42:21.632" v="76" actId="20577"/>
      <pc:docMkLst>
        <pc:docMk/>
      </pc:docMkLst>
      <pc:sldChg chg="modSp mod">
        <pc:chgData name="Laura Polimadei" userId="350383c6-760a-44c6-a4b3-e81b26576e2f" providerId="ADAL" clId="{3E6EFE0C-5026-4152-B327-FFE8C87AA6CB}" dt="2024-08-21T10:41:11.920" v="30" actId="20577"/>
        <pc:sldMkLst>
          <pc:docMk/>
          <pc:sldMk cId="0" sldId="261"/>
        </pc:sldMkLst>
      </pc:sldChg>
      <pc:sldChg chg="modSp mod">
        <pc:chgData name="Laura Polimadei" userId="350383c6-760a-44c6-a4b3-e81b26576e2f" providerId="ADAL" clId="{3E6EFE0C-5026-4152-B327-FFE8C87AA6CB}" dt="2024-08-21T10:42:21.632" v="76" actId="20577"/>
        <pc:sldMkLst>
          <pc:docMk/>
          <pc:sldMk cId="0" sldId="266"/>
        </pc:sldMkLst>
      </pc:sldChg>
    </pc:docChg>
  </pc:docChgLst>
  <pc:docChgLst>
    <pc:chgData name="Giulia Landolina" userId="19e8a9bf-08c1-4027-8d80-6cef0007f78e" providerId="ADAL" clId="{1BEDBDEE-3668-4077-A1A3-328981C5F8CB}"/>
    <pc:docChg chg="modSld">
      <pc:chgData name="Giulia Landolina" userId="19e8a9bf-08c1-4027-8d80-6cef0007f78e" providerId="ADAL" clId="{1BEDBDEE-3668-4077-A1A3-328981C5F8CB}" dt="2025-04-08T08:01:18.753" v="2" actId="13926"/>
      <pc:docMkLst>
        <pc:docMk/>
      </pc:docMkLst>
      <pc:sldChg chg="modSp mod">
        <pc:chgData name="Giulia Landolina" userId="19e8a9bf-08c1-4027-8d80-6cef0007f78e" providerId="ADAL" clId="{1BEDBDEE-3668-4077-A1A3-328981C5F8CB}" dt="2025-04-08T08:01:09.464" v="1" actId="13926"/>
        <pc:sldMkLst>
          <pc:docMk/>
          <pc:sldMk cId="0" sldId="261"/>
        </pc:sldMkLst>
        <pc:spChg chg="mod">
          <ac:chgData name="Giulia Landolina" userId="19e8a9bf-08c1-4027-8d80-6cef0007f78e" providerId="ADAL" clId="{1BEDBDEE-3668-4077-A1A3-328981C5F8CB}" dt="2025-04-08T08:01:05.066" v="0" actId="13926"/>
          <ac:spMkLst>
            <pc:docMk/>
            <pc:sldMk cId="0" sldId="261"/>
            <ac:spMk id="9" creationId="{00000000-0000-0000-0000-000000000000}"/>
          </ac:spMkLst>
        </pc:spChg>
        <pc:spChg chg="mod">
          <ac:chgData name="Giulia Landolina" userId="19e8a9bf-08c1-4027-8d80-6cef0007f78e" providerId="ADAL" clId="{1BEDBDEE-3668-4077-A1A3-328981C5F8CB}" dt="2025-04-08T08:01:09.464" v="1" actId="13926"/>
          <ac:spMkLst>
            <pc:docMk/>
            <pc:sldMk cId="0" sldId="261"/>
            <ac:spMk id="11" creationId="{00000000-0000-0000-0000-000000000000}"/>
          </ac:spMkLst>
        </pc:spChg>
      </pc:sldChg>
      <pc:sldChg chg="modSp mod">
        <pc:chgData name="Giulia Landolina" userId="19e8a9bf-08c1-4027-8d80-6cef0007f78e" providerId="ADAL" clId="{1BEDBDEE-3668-4077-A1A3-328981C5F8CB}" dt="2025-04-08T08:01:18.753" v="2" actId="13926"/>
        <pc:sldMkLst>
          <pc:docMk/>
          <pc:sldMk cId="0" sldId="266"/>
        </pc:sldMkLst>
        <pc:spChg chg="mod">
          <ac:chgData name="Giulia Landolina" userId="19e8a9bf-08c1-4027-8d80-6cef0007f78e" providerId="ADAL" clId="{1BEDBDEE-3668-4077-A1A3-328981C5F8CB}" dt="2025-04-08T08:01:18.753" v="2" actId="13926"/>
          <ac:spMkLst>
            <pc:docMk/>
            <pc:sldMk cId="0" sldId="266"/>
            <ac:spMk id="2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ng-agreement.e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niversitaeuropeadiroma.it/en/international-exchanges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1851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>
            <a:off x="10012103" y="6095616"/>
            <a:ext cx="632936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52104" y="5783782"/>
            <a:ext cx="8159999" cy="54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"/>
              </a:lnSpc>
              <a:spcBef>
                <a:spcPct val="0"/>
              </a:spcBef>
            </a:pPr>
            <a:r>
              <a:rPr lang="en-US" sz="3196" spc="2556">
                <a:solidFill>
                  <a:srgbClr val="171616"/>
                </a:solidFill>
                <a:latin typeface="Barlow Medium"/>
              </a:rPr>
              <a:t>DURING MOBILITY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57495" y="3853181"/>
            <a:ext cx="14923893" cy="1894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87"/>
              </a:lnSpc>
              <a:spcBef>
                <a:spcPct val="0"/>
              </a:spcBef>
            </a:pPr>
            <a:r>
              <a:rPr lang="en-US" sz="11062">
                <a:solidFill>
                  <a:srgbClr val="171616"/>
                </a:solidFill>
                <a:latin typeface="Barlow Bold"/>
              </a:rPr>
              <a:t>LEARNING AGREEMENT</a:t>
            </a:r>
          </a:p>
        </p:txBody>
      </p:sp>
      <p:sp>
        <p:nvSpPr>
          <p:cNvPr id="8" name="Freeform 8"/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7267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ADE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2860951" y="49290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9841D"/>
                </a:solidFill>
                <a:latin typeface="Barlow Bold"/>
              </a:rPr>
              <a:t>Subjects at UER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97267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7467956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26ADEA"/>
                </a:solidFill>
                <a:latin typeface="Barlow Bold"/>
              </a:rPr>
              <a:t>Signatures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440552" y="2528934"/>
            <a:ext cx="7532360" cy="5745597"/>
          </a:xfrm>
          <a:custGeom>
            <a:avLst/>
            <a:gdLst/>
            <a:ahLst/>
            <a:cxnLst/>
            <a:rect l="l" t="t" r="r" b="b"/>
            <a:pathLst>
              <a:path w="7532360" h="5745597">
                <a:moveTo>
                  <a:pt x="0" y="0"/>
                </a:moveTo>
                <a:lnTo>
                  <a:pt x="7532359" y="0"/>
                </a:lnTo>
                <a:lnTo>
                  <a:pt x="7532359" y="5745596"/>
                </a:lnTo>
                <a:lnTo>
                  <a:pt x="0" y="574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3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LA DURING MOBILITY/DICTAMEN FINAL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966565" y="3810444"/>
            <a:ext cx="3480772" cy="3811999"/>
            <a:chOff x="0" y="0"/>
            <a:chExt cx="4641030" cy="508266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4641030" cy="5082665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66565" y="1486012"/>
            <a:ext cx="15292735" cy="130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55"/>
              </a:lnSpc>
              <a:spcBef>
                <a:spcPct val="0"/>
              </a:spcBef>
            </a:pPr>
            <a:r>
              <a:rPr lang="en-US" sz="4074" u="none" strike="noStrike">
                <a:solidFill>
                  <a:srgbClr val="171616"/>
                </a:solidFill>
                <a:latin typeface="Barlow Bold"/>
              </a:rPr>
              <a:t>IMPORTANT CONSIDERATIONS ABOUT THE LEARNING AGREEMENT DURING MOBILITY/DICTAMEN FINAL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672976" y="3810444"/>
            <a:ext cx="3860043" cy="3811999"/>
            <a:chOff x="0" y="0"/>
            <a:chExt cx="5146724" cy="5082665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5146724" cy="5082665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83444" y="3810444"/>
            <a:ext cx="3709617" cy="5822744"/>
            <a:chOff x="0" y="0"/>
            <a:chExt cx="4946156" cy="7763659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4946156" cy="7763659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543487" y="3810444"/>
            <a:ext cx="3709617" cy="3811999"/>
            <a:chOff x="0" y="0"/>
            <a:chExt cx="4946156" cy="5082665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4946156" cy="5082665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857678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WHAT'S FOR?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44842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WHERE?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86651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HOW?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552889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WHEN?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81265" y="4746001"/>
            <a:ext cx="3059236" cy="1351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To make changes to your previous Learning Agreement Before Mobility/</a:t>
            </a:r>
            <a:r>
              <a:rPr lang="en-US" sz="1951" dirty="0" err="1">
                <a:solidFill>
                  <a:srgbClr val="FFFFFF"/>
                </a:solidFill>
                <a:latin typeface="Barlow Medium"/>
              </a:rPr>
              <a:t>Predictamen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62889" y="4746001"/>
            <a:ext cx="3280216" cy="2028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The form will be provided by your Home University. Alternatively, you can download it from the International Student Guide. </a:t>
            </a:r>
          </a:p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(*Not applicable to OLA)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99748" y="4746001"/>
            <a:ext cx="3280216" cy="4397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One single PDF containing both: </a:t>
            </a:r>
          </a:p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1. Learning Agreement Before Mobility/</a:t>
            </a:r>
            <a:r>
              <a:rPr lang="en-US" sz="1951" dirty="0" err="1">
                <a:solidFill>
                  <a:srgbClr val="FFFFFF"/>
                </a:solidFill>
                <a:latin typeface="Barlow Medium"/>
              </a:rPr>
              <a:t>Predictamen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 (1st page) </a:t>
            </a:r>
          </a:p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+ </a:t>
            </a:r>
          </a:p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2. Learning Agreement During Mobility/Dictamen final (2nd page) (*Not applicable to OLA) </a:t>
            </a:r>
          </a:p>
          <a:p>
            <a:pPr algn="ctr">
              <a:lnSpc>
                <a:spcPts val="2732"/>
              </a:lnSpc>
            </a:pPr>
            <a:endParaRPr lang="en-US" sz="1951" dirty="0">
              <a:solidFill>
                <a:srgbClr val="FFFFFF"/>
              </a:solidFill>
              <a:latin typeface="Barlow Medium"/>
            </a:endParaRPr>
          </a:p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Send it to UER IR Office once it is already signed by your Home Coordinator and you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758188" y="4746001"/>
            <a:ext cx="3280216" cy="169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Until October 3</a:t>
            </a:r>
            <a:r>
              <a:rPr lang="en-US" sz="1951" baseline="30000" dirty="0">
                <a:solidFill>
                  <a:srgbClr val="FFFFFF"/>
                </a:solidFill>
                <a:latin typeface="Barlow Medium"/>
              </a:rPr>
              <a:t>rd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 to submit it to UER IR Office. </a:t>
            </a:r>
          </a:p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Bold"/>
              </a:rPr>
              <a:t>Only subjects notified within October 3</a:t>
            </a:r>
            <a:r>
              <a:rPr lang="en-US" sz="1951" baseline="30000" dirty="0">
                <a:solidFill>
                  <a:srgbClr val="FFFFFF"/>
                </a:solidFill>
                <a:latin typeface="Barlow Bold"/>
              </a:rPr>
              <a:t>rd</a:t>
            </a:r>
            <a:r>
              <a:rPr lang="en-US" sz="1951" dirty="0">
                <a:solidFill>
                  <a:srgbClr val="FFFFFF"/>
                </a:solidFill>
                <a:latin typeface="Barlow Bold"/>
              </a:rPr>
              <a:t> will appear in the final Transcript of Records.</a:t>
            </a:r>
          </a:p>
        </p:txBody>
      </p:sp>
      <p:sp>
        <p:nvSpPr>
          <p:cNvPr id="22" name="AutoShape 22"/>
          <p:cNvSpPr/>
          <p:nvPr/>
        </p:nvSpPr>
        <p:spPr>
          <a:xfrm flipV="1">
            <a:off x="1909415" y="4617350"/>
            <a:ext cx="18856442" cy="1905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1426986" y="1851617"/>
            <a:ext cx="4265207" cy="4303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72"/>
              </a:lnSpc>
            </a:pPr>
            <a:r>
              <a:rPr lang="en-US" sz="4397">
                <a:solidFill>
                  <a:srgbClr val="FFFFFF"/>
                </a:solidFill>
                <a:latin typeface="Barlow Bold"/>
              </a:rPr>
              <a:t>NECESSARY INFORMATION TO FILL IN THE LA DURING MOBILITY/</a:t>
            </a:r>
          </a:p>
          <a:p>
            <a:pPr marL="0" lvl="0" indent="0" algn="l">
              <a:lnSpc>
                <a:spcPts val="5672"/>
              </a:lnSpc>
            </a:pPr>
            <a:r>
              <a:rPr lang="en-US" sz="4397">
                <a:solidFill>
                  <a:srgbClr val="FFFFFF"/>
                </a:solidFill>
                <a:latin typeface="Barlow Bold"/>
              </a:rPr>
              <a:t>DICTAMEN FINAL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856543" y="2201561"/>
            <a:ext cx="251339" cy="25133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490911" y="1989019"/>
            <a:ext cx="8209809" cy="1233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 dirty="0" err="1">
                <a:solidFill>
                  <a:srgbClr val="000000"/>
                </a:solidFill>
                <a:latin typeface="Barlow"/>
              </a:rPr>
              <a:t>Università</a:t>
            </a:r>
            <a:r>
              <a:rPr lang="en-US" sz="3548" dirty="0">
                <a:solidFill>
                  <a:srgbClr val="000000"/>
                </a:solidFill>
                <a:latin typeface="Barlow"/>
              </a:rPr>
              <a:t> </a:t>
            </a:r>
            <a:r>
              <a:rPr lang="en-US" sz="3548" dirty="0" err="1">
                <a:solidFill>
                  <a:srgbClr val="000000"/>
                </a:solidFill>
                <a:latin typeface="Barlow"/>
              </a:rPr>
              <a:t>Europea</a:t>
            </a:r>
            <a:r>
              <a:rPr lang="en-US" sz="3548" dirty="0">
                <a:solidFill>
                  <a:srgbClr val="000000"/>
                </a:solidFill>
                <a:latin typeface="Barlow"/>
              </a:rPr>
              <a:t> di Roma - Erasmus code: </a:t>
            </a:r>
            <a:r>
              <a:rPr lang="en-US" sz="3548" dirty="0">
                <a:solidFill>
                  <a:srgbClr val="000000"/>
                </a:solidFill>
                <a:latin typeface="Barlow Bold"/>
              </a:rPr>
              <a:t>I ROMA23</a:t>
            </a:r>
            <a:r>
              <a:rPr lang="en-US" sz="3548" dirty="0">
                <a:solidFill>
                  <a:srgbClr val="000000"/>
                </a:solidFill>
                <a:latin typeface="Barlow"/>
              </a:rPr>
              <a:t> (for EU students only)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56543" y="4393990"/>
            <a:ext cx="251339" cy="25133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490911" y="4163736"/>
            <a:ext cx="8209809" cy="186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8"/>
              </a:lnSpc>
              <a:spcBef>
                <a:spcPct val="0"/>
              </a:spcBef>
            </a:pPr>
            <a:r>
              <a:rPr lang="en-US" sz="3549">
                <a:solidFill>
                  <a:srgbClr val="000000"/>
                </a:solidFill>
                <a:latin typeface="Barlow"/>
              </a:rPr>
              <a:t>Name of the university on the </a:t>
            </a:r>
            <a:r>
              <a:rPr lang="en-US" sz="3549" u="sng">
                <a:solidFill>
                  <a:srgbClr val="000000"/>
                </a:solidFill>
                <a:latin typeface="Barlow Bold"/>
                <a:hlinkClick r:id="rId3" tooltip="https://www.learning-agreement.eu"/>
              </a:rPr>
              <a:t>Online Learning Agreement platform</a:t>
            </a:r>
            <a:r>
              <a:rPr lang="en-US" sz="3549">
                <a:solidFill>
                  <a:srgbClr val="000000"/>
                </a:solidFill>
                <a:latin typeface="Barlow"/>
              </a:rPr>
              <a:t>: Università degli Studi Europea (for EU students only)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856543" y="7181730"/>
            <a:ext cx="251339" cy="251339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490911" y="6969188"/>
            <a:ext cx="8209809" cy="60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 u="sng" dirty="0">
                <a:solidFill>
                  <a:srgbClr val="000000"/>
                </a:solidFill>
                <a:latin typeface="Barlow Bold"/>
                <a:hlinkClick r:id="rId4" tooltip="https://www.universitaeuropeadiroma.it/en/international-exchanges/"/>
              </a:rPr>
              <a:t>Course Catalogue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438436" y="0"/>
            <a:ext cx="4124649" cy="3653854"/>
            <a:chOff x="0" y="0"/>
            <a:chExt cx="5499532" cy="487180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2371" r="12371"/>
            <a:stretch>
              <a:fillRect/>
            </a:stretch>
          </p:blipFill>
          <p:spPr>
            <a:xfrm>
              <a:off x="0" y="0"/>
              <a:ext cx="5499532" cy="487180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1438436" y="4074924"/>
            <a:ext cx="4124649" cy="3653854"/>
            <a:chOff x="0" y="0"/>
            <a:chExt cx="5499532" cy="487180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12371" r="12371"/>
            <a:stretch>
              <a:fillRect/>
            </a:stretch>
          </p:blipFill>
          <p:spPr>
            <a:xfrm>
              <a:off x="0" y="0"/>
              <a:ext cx="5499532" cy="487180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1438436" y="8149847"/>
            <a:ext cx="4124649" cy="2137153"/>
            <a:chOff x="0" y="0"/>
            <a:chExt cx="5499532" cy="284953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t="11139" b="11139"/>
            <a:stretch>
              <a:fillRect/>
            </a:stretch>
          </p:blipFill>
          <p:spPr>
            <a:xfrm>
              <a:off x="0" y="0"/>
              <a:ext cx="5499532" cy="2849537"/>
            </a:xfrm>
            <a:prstGeom prst="rect">
              <a:avLst/>
            </a:prstGeom>
          </p:spPr>
        </p:pic>
      </p:grpSp>
      <p:sp>
        <p:nvSpPr>
          <p:cNvPr id="12" name="Freeform 12"/>
          <p:cNvSpPr/>
          <p:nvPr/>
        </p:nvSpPr>
        <p:spPr>
          <a:xfrm>
            <a:off x="2507266" y="3649458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Freeform 13"/>
          <p:cNvSpPr/>
          <p:nvPr/>
        </p:nvSpPr>
        <p:spPr>
          <a:xfrm>
            <a:off x="2729664" y="2914492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3339234" y="3563733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Dott.ssa Francesca Chiriani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06694" y="1595889"/>
            <a:ext cx="6942222" cy="440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1"/>
              </a:lnSpc>
            </a:pPr>
            <a:r>
              <a:rPr lang="en-US" sz="2540" dirty="0">
                <a:solidFill>
                  <a:srgbClr val="171616"/>
                </a:solidFill>
                <a:latin typeface="Barlow"/>
              </a:rPr>
              <a:t>Contact person at the receiving institution: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39234" y="3806963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francesca.chiriani@unier.it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2201774" y="2331220"/>
            <a:ext cx="6541901" cy="1651835"/>
            <a:chOff x="0" y="0"/>
            <a:chExt cx="3419088" cy="8633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419087" cy="863322"/>
            </a:xfrm>
            <a:custGeom>
              <a:avLst/>
              <a:gdLst/>
              <a:ahLst/>
              <a:cxnLst/>
              <a:rect l="l" t="t" r="r" b="b"/>
              <a:pathLst>
                <a:path w="3419087" h="863322">
                  <a:moveTo>
                    <a:pt x="0" y="0"/>
                  </a:moveTo>
                  <a:lnTo>
                    <a:pt x="3419087" y="0"/>
                  </a:lnTo>
                  <a:lnTo>
                    <a:pt x="3419087" y="863322"/>
                  </a:lnTo>
                  <a:lnTo>
                    <a:pt x="0" y="863322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9" name="Freeform 19"/>
          <p:cNvSpPr/>
          <p:nvPr/>
        </p:nvSpPr>
        <p:spPr>
          <a:xfrm>
            <a:off x="2577813" y="2595315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Freeform 20"/>
          <p:cNvSpPr/>
          <p:nvPr/>
        </p:nvSpPr>
        <p:spPr>
          <a:xfrm>
            <a:off x="2605286" y="4398626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1" name="TextBox 21"/>
          <p:cNvSpPr txBox="1"/>
          <p:nvPr/>
        </p:nvSpPr>
        <p:spPr>
          <a:xfrm>
            <a:off x="3470966" y="2473673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 err="1">
                <a:solidFill>
                  <a:srgbClr val="FFFFFF"/>
                </a:solidFill>
                <a:latin typeface="Barlow"/>
              </a:rPr>
              <a:t>Dott.ssa</a:t>
            </a:r>
            <a:r>
              <a:rPr lang="en-US" sz="2722" dirty="0">
                <a:solidFill>
                  <a:srgbClr val="FFFFFF"/>
                </a:solidFill>
                <a:latin typeface="Barlow"/>
              </a:rPr>
              <a:t> Laura Polimadei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71290" y="3141574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>
                <a:solidFill>
                  <a:srgbClr val="FFFFFF"/>
                </a:solidFill>
                <a:latin typeface="Barlow"/>
              </a:rPr>
              <a:t>laura.polimadei@unier.it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01776" y="760615"/>
            <a:ext cx="8927448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 dirty="0">
                <a:solidFill>
                  <a:srgbClr val="171616"/>
                </a:solidFill>
                <a:latin typeface="Barlow Bold"/>
              </a:rPr>
              <a:t> CONTACTS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2201774" y="6777628"/>
            <a:ext cx="6541901" cy="1651835"/>
            <a:chOff x="0" y="0"/>
            <a:chExt cx="3419088" cy="86332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19087" cy="863322"/>
            </a:xfrm>
            <a:custGeom>
              <a:avLst/>
              <a:gdLst/>
              <a:ahLst/>
              <a:cxnLst/>
              <a:rect l="l" t="t" r="r" b="b"/>
              <a:pathLst>
                <a:path w="3419087" h="863322">
                  <a:moveTo>
                    <a:pt x="0" y="0"/>
                  </a:moveTo>
                  <a:lnTo>
                    <a:pt x="3419087" y="0"/>
                  </a:lnTo>
                  <a:lnTo>
                    <a:pt x="3419087" y="863322"/>
                  </a:lnTo>
                  <a:lnTo>
                    <a:pt x="0" y="863322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6" name="Freeform 26"/>
          <p:cNvSpPr/>
          <p:nvPr/>
        </p:nvSpPr>
        <p:spPr>
          <a:xfrm>
            <a:off x="2557504" y="7015189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7" name="Freeform 27"/>
          <p:cNvSpPr/>
          <p:nvPr/>
        </p:nvSpPr>
        <p:spPr>
          <a:xfrm>
            <a:off x="2573525" y="7707052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5"/>
                </a:lnTo>
                <a:lnTo>
                  <a:pt x="0" y="4398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8" name="TextBox 28"/>
          <p:cNvSpPr txBox="1"/>
          <p:nvPr/>
        </p:nvSpPr>
        <p:spPr>
          <a:xfrm>
            <a:off x="3565338" y="7023748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>
                <a:solidFill>
                  <a:srgbClr val="FFFFFF"/>
                </a:solidFill>
                <a:latin typeface="Barlow"/>
              </a:rPr>
              <a:t>Prof. Aniello Merone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01772" y="6055308"/>
            <a:ext cx="7671740" cy="464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1"/>
              </a:lnSpc>
            </a:pPr>
            <a:r>
              <a:rPr lang="en-US" sz="2539" dirty="0">
                <a:solidFill>
                  <a:srgbClr val="171616"/>
                </a:solidFill>
                <a:latin typeface="Barlow"/>
              </a:rPr>
              <a:t>Responsible person at the receiving institution: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535273" y="7680094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>
                <a:solidFill>
                  <a:srgbClr val="FFFFFF"/>
                </a:solidFill>
                <a:latin typeface="Barlow"/>
              </a:rPr>
              <a:t>aniello.merone@unier.it</a:t>
            </a:r>
          </a:p>
        </p:txBody>
      </p:sp>
      <p:sp>
        <p:nvSpPr>
          <p:cNvPr id="31" name="Freeform 31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Freeform 27">
            <a:extLst>
              <a:ext uri="{FF2B5EF4-FFF2-40B4-BE49-F238E27FC236}">
                <a16:creationId xmlns:a16="http://schemas.microsoft.com/office/drawing/2014/main" id="{DC50ED90-06FA-DD66-6F4B-16FCF20F718E}"/>
              </a:ext>
            </a:extLst>
          </p:cNvPr>
          <p:cNvSpPr/>
          <p:nvPr/>
        </p:nvSpPr>
        <p:spPr>
          <a:xfrm>
            <a:off x="2568776" y="3214921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5"/>
                </a:lnTo>
                <a:lnTo>
                  <a:pt x="0" y="4398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1" name="Group 17">
            <a:extLst>
              <a:ext uri="{FF2B5EF4-FFF2-40B4-BE49-F238E27FC236}">
                <a16:creationId xmlns:a16="http://schemas.microsoft.com/office/drawing/2014/main" id="{7A8DE4C0-F9EC-7C57-FA0C-D4B20243E2EE}"/>
              </a:ext>
            </a:extLst>
          </p:cNvPr>
          <p:cNvGrpSpPr/>
          <p:nvPr/>
        </p:nvGrpSpPr>
        <p:grpSpPr>
          <a:xfrm>
            <a:off x="2201772" y="4106176"/>
            <a:ext cx="6541901" cy="1651835"/>
            <a:chOff x="0" y="0"/>
            <a:chExt cx="3419088" cy="863322"/>
          </a:xfrm>
        </p:grpSpPr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9D57FC4A-8330-AC03-0770-05362956B10A}"/>
                </a:ext>
              </a:extLst>
            </p:cNvPr>
            <p:cNvSpPr/>
            <p:nvPr/>
          </p:nvSpPr>
          <p:spPr>
            <a:xfrm>
              <a:off x="0" y="0"/>
              <a:ext cx="3419087" cy="863322"/>
            </a:xfrm>
            <a:custGeom>
              <a:avLst/>
              <a:gdLst/>
              <a:ahLst/>
              <a:cxnLst/>
              <a:rect l="l" t="t" r="r" b="b"/>
              <a:pathLst>
                <a:path w="3419087" h="863322">
                  <a:moveTo>
                    <a:pt x="0" y="0"/>
                  </a:moveTo>
                  <a:lnTo>
                    <a:pt x="3419087" y="0"/>
                  </a:lnTo>
                  <a:lnTo>
                    <a:pt x="3419087" y="863322"/>
                  </a:lnTo>
                  <a:lnTo>
                    <a:pt x="0" y="863322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" name="Freeform 19">
            <a:extLst>
              <a:ext uri="{FF2B5EF4-FFF2-40B4-BE49-F238E27FC236}">
                <a16:creationId xmlns:a16="http://schemas.microsoft.com/office/drawing/2014/main" id="{94F9BB12-CBCA-6009-F0ED-FBA345963C05}"/>
              </a:ext>
            </a:extLst>
          </p:cNvPr>
          <p:cNvSpPr/>
          <p:nvPr/>
        </p:nvSpPr>
        <p:spPr>
          <a:xfrm>
            <a:off x="2599222" y="4417592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4" name="Freeform 27">
            <a:extLst>
              <a:ext uri="{FF2B5EF4-FFF2-40B4-BE49-F238E27FC236}">
                <a16:creationId xmlns:a16="http://schemas.microsoft.com/office/drawing/2014/main" id="{210B622D-A9CF-795E-46FC-314BC689C597}"/>
              </a:ext>
            </a:extLst>
          </p:cNvPr>
          <p:cNvSpPr/>
          <p:nvPr/>
        </p:nvSpPr>
        <p:spPr>
          <a:xfrm>
            <a:off x="2599222" y="5060555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5"/>
                </a:lnTo>
                <a:lnTo>
                  <a:pt x="0" y="4398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B86A5C8A-BFB7-2FBE-C876-40AC52C06E00}"/>
              </a:ext>
            </a:extLst>
          </p:cNvPr>
          <p:cNvSpPr txBox="1"/>
          <p:nvPr/>
        </p:nvSpPr>
        <p:spPr>
          <a:xfrm>
            <a:off x="3470966" y="4305158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 err="1">
                <a:solidFill>
                  <a:srgbClr val="FFFFFF"/>
                </a:solidFill>
                <a:latin typeface="Barlow"/>
              </a:rPr>
              <a:t>Dott.ssa</a:t>
            </a:r>
            <a:r>
              <a:rPr lang="en-US" sz="2722" dirty="0">
                <a:solidFill>
                  <a:srgbClr val="FFFFFF"/>
                </a:solidFill>
                <a:latin typeface="Barlow"/>
              </a:rPr>
              <a:t> Giulia Landolina</a:t>
            </a:r>
          </a:p>
        </p:txBody>
      </p:sp>
      <p:sp>
        <p:nvSpPr>
          <p:cNvPr id="36" name="TextBox 22">
            <a:extLst>
              <a:ext uri="{FF2B5EF4-FFF2-40B4-BE49-F238E27FC236}">
                <a16:creationId xmlns:a16="http://schemas.microsoft.com/office/drawing/2014/main" id="{1A1CDF83-B080-3EB9-40D6-9037EB85980B}"/>
              </a:ext>
            </a:extLst>
          </p:cNvPr>
          <p:cNvSpPr txBox="1"/>
          <p:nvPr/>
        </p:nvSpPr>
        <p:spPr>
          <a:xfrm>
            <a:off x="3470966" y="5019606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>
                <a:solidFill>
                  <a:srgbClr val="FFFFFF"/>
                </a:solidFill>
                <a:latin typeface="Barlow"/>
              </a:rPr>
              <a:t>Giulia.landolina@unier.it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3789898" y="2921548"/>
            <a:ext cx="10708204" cy="4443905"/>
          </a:xfrm>
          <a:custGeom>
            <a:avLst/>
            <a:gdLst/>
            <a:ahLst/>
            <a:cxnLst/>
            <a:rect l="l" t="t" r="r" b="b"/>
            <a:pathLst>
              <a:path w="10708204" h="4443905">
                <a:moveTo>
                  <a:pt x="0" y="0"/>
                </a:moveTo>
                <a:lnTo>
                  <a:pt x="10708204" y="0"/>
                </a:lnTo>
                <a:lnTo>
                  <a:pt x="10708204" y="4443904"/>
                </a:lnTo>
                <a:lnTo>
                  <a:pt x="0" y="4443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852994"/>
            <a:ext cx="9144000" cy="6581011"/>
            <a:chOff x="0" y="0"/>
            <a:chExt cx="12192000" cy="877468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9203" b="42816"/>
            <a:stretch>
              <a:fillRect/>
            </a:stretch>
          </p:blipFill>
          <p:spPr>
            <a:xfrm>
              <a:off x="0" y="0"/>
              <a:ext cx="12192000" cy="8774682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479066" y="1805369"/>
            <a:ext cx="6540060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05"/>
              </a:lnSpc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WHAT IS THE LEARNING AGREEMENT?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79066" y="4145671"/>
            <a:ext cx="6540060" cy="3111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3"/>
              </a:lnSpc>
            </a:pPr>
            <a:r>
              <a:rPr lang="en-US" sz="2722">
                <a:solidFill>
                  <a:srgbClr val="171616"/>
                </a:solidFill>
                <a:latin typeface="Barlow"/>
              </a:rPr>
              <a:t>The Learning Agreement (LA) is a document containing the </a:t>
            </a:r>
            <a:r>
              <a:rPr lang="en-US" sz="2722">
                <a:solidFill>
                  <a:srgbClr val="171616"/>
                </a:solidFill>
                <a:latin typeface="Barlow Bold"/>
              </a:rPr>
              <a:t>subjects</a:t>
            </a:r>
            <a:r>
              <a:rPr lang="en-US" sz="2722">
                <a:solidFill>
                  <a:srgbClr val="171616"/>
                </a:solidFill>
                <a:latin typeface="Barlow"/>
              </a:rPr>
              <a:t> that you are going to study at UER, </a:t>
            </a:r>
            <a:r>
              <a:rPr lang="en-US" sz="2722">
                <a:solidFill>
                  <a:srgbClr val="171616"/>
                </a:solidFill>
                <a:latin typeface="Barlow Bold"/>
              </a:rPr>
              <a:t>agreed</a:t>
            </a:r>
            <a:r>
              <a:rPr lang="en-US" sz="2722">
                <a:solidFill>
                  <a:srgbClr val="171616"/>
                </a:solidFill>
                <a:latin typeface="Barlow"/>
              </a:rPr>
              <a:t> among you, your home University and UER. </a:t>
            </a:r>
          </a:p>
          <a:p>
            <a:pPr algn="just">
              <a:lnSpc>
                <a:spcPts val="4193"/>
              </a:lnSpc>
            </a:pPr>
            <a:r>
              <a:rPr lang="en-US" sz="2722">
                <a:solidFill>
                  <a:srgbClr val="171616"/>
                </a:solidFill>
                <a:latin typeface="Barlow"/>
              </a:rPr>
              <a:t>It also contains the subjects that will be </a:t>
            </a:r>
            <a:r>
              <a:rPr lang="en-US" sz="2722">
                <a:solidFill>
                  <a:srgbClr val="171616"/>
                </a:solidFill>
                <a:latin typeface="Barlow Bold"/>
              </a:rPr>
              <a:t>recognized</a:t>
            </a:r>
            <a:r>
              <a:rPr lang="en-US" sz="2722">
                <a:solidFill>
                  <a:srgbClr val="171616"/>
                </a:solidFill>
                <a:latin typeface="Barlow"/>
              </a:rPr>
              <a:t> by your home University. </a:t>
            </a:r>
          </a:p>
        </p:txBody>
      </p:sp>
      <p:sp>
        <p:nvSpPr>
          <p:cNvPr id="8" name="Freeform 8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761571" y="2754040"/>
            <a:ext cx="6497729" cy="4705374"/>
            <a:chOff x="0" y="0"/>
            <a:chExt cx="8663638" cy="627383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r="22939"/>
            <a:stretch>
              <a:fillRect/>
            </a:stretch>
          </p:blipFill>
          <p:spPr>
            <a:xfrm>
              <a:off x="0" y="0"/>
              <a:ext cx="8663638" cy="6273833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Freeform 8"/>
          <p:cNvSpPr/>
          <p:nvPr/>
        </p:nvSpPr>
        <p:spPr>
          <a:xfrm>
            <a:off x="6860870" y="2744515"/>
            <a:ext cx="3607277" cy="4705374"/>
          </a:xfrm>
          <a:custGeom>
            <a:avLst/>
            <a:gdLst/>
            <a:ahLst/>
            <a:cxnLst/>
            <a:rect l="l" t="t" r="r" b="b"/>
            <a:pathLst>
              <a:path w="3607277" h="4705374">
                <a:moveTo>
                  <a:pt x="0" y="0"/>
                </a:moveTo>
                <a:lnTo>
                  <a:pt x="3607277" y="0"/>
                </a:lnTo>
                <a:lnTo>
                  <a:pt x="3607277" y="4705374"/>
                </a:lnTo>
                <a:lnTo>
                  <a:pt x="0" y="4705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9" name="Group 9"/>
          <p:cNvGrpSpPr/>
          <p:nvPr/>
        </p:nvGrpSpPr>
        <p:grpSpPr>
          <a:xfrm>
            <a:off x="6890351" y="1975442"/>
            <a:ext cx="3577796" cy="614734"/>
            <a:chOff x="0" y="0"/>
            <a:chExt cx="11944967" cy="20523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944966" cy="2052375"/>
            </a:xfrm>
            <a:custGeom>
              <a:avLst/>
              <a:gdLst/>
              <a:ahLst/>
              <a:cxnLst/>
              <a:rect l="l" t="t" r="r" b="b"/>
              <a:pathLst>
                <a:path w="11944966" h="2052375">
                  <a:moveTo>
                    <a:pt x="0" y="0"/>
                  </a:moveTo>
                  <a:lnTo>
                    <a:pt x="11944966" y="0"/>
                  </a:lnTo>
                  <a:lnTo>
                    <a:pt x="11944966" y="2052375"/>
                  </a:lnTo>
                  <a:lnTo>
                    <a:pt x="0" y="2052375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761571" y="1984967"/>
            <a:ext cx="6497729" cy="614734"/>
            <a:chOff x="0" y="0"/>
            <a:chExt cx="21693566" cy="20523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693566" cy="2052375"/>
            </a:xfrm>
            <a:custGeom>
              <a:avLst/>
              <a:gdLst/>
              <a:ahLst/>
              <a:cxnLst/>
              <a:rect l="l" t="t" r="r" b="b"/>
              <a:pathLst>
                <a:path w="21693566" h="2052375">
                  <a:moveTo>
                    <a:pt x="0" y="0"/>
                  </a:moveTo>
                  <a:lnTo>
                    <a:pt x="21693566" y="0"/>
                  </a:lnTo>
                  <a:lnTo>
                    <a:pt x="21693566" y="2052375"/>
                  </a:lnTo>
                  <a:lnTo>
                    <a:pt x="0" y="2052375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ERASMUS+ STUDENTS (EUROPEAN UNION)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90351" y="2084207"/>
            <a:ext cx="357779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61571" y="2093732"/>
            <a:ext cx="6497729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ONLINE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984831" y="7602289"/>
            <a:ext cx="6032709" cy="1099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52"/>
              </a:lnSpc>
              <a:spcBef>
                <a:spcPct val="0"/>
              </a:spcBef>
            </a:pPr>
            <a:r>
              <a:rPr lang="en-US" sz="2109">
                <a:solidFill>
                  <a:srgbClr val="000000"/>
                </a:solidFill>
                <a:latin typeface="Barlow"/>
              </a:rPr>
              <a:t>Erasmus+ students need to submit either the paper-based Learning Agreement OR the OLA (not both), according to what their home university indicates.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8109096" y="2816142"/>
            <a:ext cx="7836946" cy="6041600"/>
          </a:xfrm>
          <a:custGeom>
            <a:avLst/>
            <a:gdLst/>
            <a:ahLst/>
            <a:cxnLst/>
            <a:rect l="l" t="t" r="r" b="b"/>
            <a:pathLst>
              <a:path w="7836946" h="6041600">
                <a:moveTo>
                  <a:pt x="0" y="0"/>
                </a:moveTo>
                <a:lnTo>
                  <a:pt x="7836946" y="0"/>
                </a:lnTo>
                <a:lnTo>
                  <a:pt x="7836946" y="6041600"/>
                </a:lnTo>
                <a:lnTo>
                  <a:pt x="0" y="604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8109096" y="2047070"/>
            <a:ext cx="7836946" cy="614734"/>
            <a:chOff x="0" y="0"/>
            <a:chExt cx="26164728" cy="20523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164729" cy="2052375"/>
            </a:xfrm>
            <a:custGeom>
              <a:avLst/>
              <a:gdLst/>
              <a:ahLst/>
              <a:cxnLst/>
              <a:rect l="l" t="t" r="r" b="b"/>
              <a:pathLst>
                <a:path w="26164729" h="2052375">
                  <a:moveTo>
                    <a:pt x="0" y="0"/>
                  </a:moveTo>
                  <a:lnTo>
                    <a:pt x="26164729" y="0"/>
                  </a:lnTo>
                  <a:lnTo>
                    <a:pt x="26164729" y="2052375"/>
                  </a:lnTo>
                  <a:lnTo>
                    <a:pt x="0" y="2052375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09096" y="2155835"/>
            <a:ext cx="783694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 DICTAMEN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1426986" y="1899242"/>
            <a:ext cx="4700459" cy="4038939"/>
            <a:chOff x="0" y="0"/>
            <a:chExt cx="6267279" cy="5385252"/>
          </a:xfrm>
        </p:grpSpPr>
        <p:sp>
          <p:nvSpPr>
            <p:cNvPr id="8" name="TextBox 8"/>
            <p:cNvSpPr txBox="1"/>
            <p:nvPr/>
          </p:nvSpPr>
          <p:spPr>
            <a:xfrm>
              <a:off x="0" y="-47625"/>
              <a:ext cx="6267279" cy="3098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205"/>
                </a:lnSpc>
              </a:pPr>
              <a:r>
                <a:rPr lang="en-US" sz="4810" u="none" strike="noStrike">
                  <a:solidFill>
                    <a:srgbClr val="FFFFFF"/>
                  </a:solidFill>
                  <a:latin typeface="Barlow Bold"/>
                </a:rPr>
                <a:t>TYPES OF LEARNING AGREEMENT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478840"/>
              <a:ext cx="5676505" cy="1906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79"/>
                </a:lnSpc>
                <a:spcBef>
                  <a:spcPct val="0"/>
                </a:spcBef>
              </a:pPr>
              <a:r>
                <a:rPr lang="en-US" sz="2770">
                  <a:solidFill>
                    <a:srgbClr val="FFFFFF"/>
                  </a:solidFill>
                  <a:latin typeface="Barlow Medium"/>
                </a:rPr>
                <a:t>OTHER TYPES OF LEARNING AGREEMENTS (CHILE, KOREA, ETC)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856543" y="2201561"/>
            <a:ext cx="251339" cy="25133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490911" y="1989019"/>
            <a:ext cx="8209809" cy="1233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>
                <a:solidFill>
                  <a:srgbClr val="000000"/>
                </a:solidFill>
                <a:latin typeface="Barlow"/>
              </a:rPr>
              <a:t>Ask your home University for your local Learning Agreement form.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856543" y="4393990"/>
            <a:ext cx="251339" cy="25133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490911" y="4163736"/>
            <a:ext cx="8209809" cy="2491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8"/>
              </a:lnSpc>
              <a:spcBef>
                <a:spcPct val="0"/>
              </a:spcBef>
            </a:pPr>
            <a:r>
              <a:rPr lang="en-US" sz="3549">
                <a:solidFill>
                  <a:srgbClr val="000000"/>
                </a:solidFill>
                <a:latin typeface="Barlow"/>
              </a:rPr>
              <a:t>All Learning Agreement forms have the same parts (personal data, courses at sending institution, courses at receiving institution &amp; signatures).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801590" y="0"/>
            <a:ext cx="8486410" cy="5143500"/>
            <a:chOff x="0" y="0"/>
            <a:chExt cx="11315214" cy="6858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4543" b="4543"/>
            <a:stretch>
              <a:fillRect/>
            </a:stretch>
          </p:blipFill>
          <p:spPr>
            <a:xfrm>
              <a:off x="0" y="0"/>
              <a:ext cx="11315214" cy="6858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9801590" y="5143500"/>
            <a:ext cx="8486410" cy="5143500"/>
            <a:chOff x="0" y="0"/>
            <a:chExt cx="11315214" cy="6858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t="4543" b="4543"/>
            <a:stretch>
              <a:fillRect/>
            </a:stretch>
          </p:blipFill>
          <p:spPr>
            <a:xfrm>
              <a:off x="0" y="0"/>
              <a:ext cx="11315214" cy="6858000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 u="none" strike="noStrike">
                <a:solidFill>
                  <a:srgbClr val="171616"/>
                </a:solidFill>
                <a:latin typeface="Barlow Bold"/>
              </a:rPr>
              <a:t>PARTS OF THE LEARNING AGREEMENT/DICTAMEN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64768" y="4952705"/>
            <a:ext cx="6895611" cy="85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u="none" strike="noStrike" dirty="0">
                <a:solidFill>
                  <a:srgbClr val="000000"/>
                </a:solidFill>
                <a:latin typeface="Barlow"/>
              </a:rPr>
              <a:t>Provisional subjects </a:t>
            </a:r>
          </a:p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u="none" strike="noStrike" dirty="0">
                <a:solidFill>
                  <a:srgbClr val="000000"/>
                </a:solidFill>
                <a:latin typeface="Barlow"/>
              </a:rPr>
              <a:t>Deadline: </a:t>
            </a:r>
            <a:r>
              <a:rPr lang="en-US" sz="2443" dirty="0">
                <a:solidFill>
                  <a:srgbClr val="000000"/>
                </a:solidFill>
                <a:latin typeface="Barlow"/>
              </a:rPr>
              <a:t>1</a:t>
            </a:r>
            <a:r>
              <a:rPr lang="en-US" sz="2443" baseline="30000" dirty="0">
                <a:solidFill>
                  <a:srgbClr val="000000"/>
                </a:solidFill>
                <a:latin typeface="Barlow"/>
              </a:rPr>
              <a:t>st</a:t>
            </a:r>
            <a:r>
              <a:rPr lang="en-US" sz="2443" dirty="0">
                <a:solidFill>
                  <a:srgbClr val="000000"/>
                </a:solidFill>
                <a:latin typeface="Barlow"/>
              </a:rPr>
              <a:t> September</a:t>
            </a:r>
            <a:endParaRPr lang="en-US" sz="2443" u="none" strike="noStrike" dirty="0">
              <a:solidFill>
                <a:srgbClr val="000000"/>
              </a:solidFill>
              <a:latin typeface="Barlow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064768" y="4258533"/>
            <a:ext cx="7442735" cy="411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4"/>
              </a:lnSpc>
            </a:pPr>
            <a:r>
              <a:rPr lang="en-US" sz="2381">
                <a:solidFill>
                  <a:srgbClr val="F29223"/>
                </a:solidFill>
                <a:latin typeface="Barlow Bold"/>
              </a:rPr>
              <a:t>1. Learning Agreement Before Mobility/Predictamen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64768" y="7239712"/>
            <a:ext cx="6895611" cy="85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1"/>
              </a:lnSpc>
            </a:pPr>
            <a:r>
              <a:rPr lang="en-US" sz="2443" dirty="0">
                <a:solidFill>
                  <a:srgbClr val="000000"/>
                </a:solidFill>
                <a:latin typeface="Barlow"/>
              </a:rPr>
              <a:t>Definitive subjects </a:t>
            </a:r>
          </a:p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dirty="0">
                <a:solidFill>
                  <a:srgbClr val="000000"/>
                </a:solidFill>
                <a:latin typeface="Barlow"/>
              </a:rPr>
              <a:t>Deadline: 3</a:t>
            </a:r>
            <a:r>
              <a:rPr lang="en-US" sz="2443" baseline="30000" dirty="0">
                <a:solidFill>
                  <a:srgbClr val="000000"/>
                </a:solidFill>
                <a:latin typeface="Barlow"/>
              </a:rPr>
              <a:t>rd</a:t>
            </a:r>
            <a:r>
              <a:rPr lang="en-US" sz="2443" dirty="0">
                <a:solidFill>
                  <a:srgbClr val="000000"/>
                </a:solidFill>
                <a:latin typeface="Barlow"/>
              </a:rPr>
              <a:t> October</a:t>
            </a:r>
            <a:endParaRPr lang="en-US" sz="2443" dirty="0">
              <a:solidFill>
                <a:srgbClr val="000000"/>
              </a:solidFill>
              <a:highlight>
                <a:srgbClr val="FFFF00"/>
              </a:highlight>
              <a:latin typeface="Barlow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64768" y="6542004"/>
            <a:ext cx="7442735" cy="411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4"/>
              </a:lnSpc>
            </a:pPr>
            <a:r>
              <a:rPr lang="en-US" sz="2381">
                <a:solidFill>
                  <a:srgbClr val="F29223"/>
                </a:solidFill>
                <a:latin typeface="Barlow Bold"/>
              </a:rPr>
              <a:t>2. Learning Agreement During Mobility/Dictamen Final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02D0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24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11375685" y="352420"/>
            <a:ext cx="6618103" cy="8632731"/>
          </a:xfrm>
          <a:custGeom>
            <a:avLst/>
            <a:gdLst/>
            <a:ahLst/>
            <a:cxnLst/>
            <a:rect l="l" t="t" r="r" b="b"/>
            <a:pathLst>
              <a:path w="6618103" h="8632731">
                <a:moveTo>
                  <a:pt x="0" y="0"/>
                </a:moveTo>
                <a:lnTo>
                  <a:pt x="6618103" y="0"/>
                </a:lnTo>
                <a:lnTo>
                  <a:pt x="6618103" y="8632732"/>
                </a:lnTo>
                <a:lnTo>
                  <a:pt x="0" y="86327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2860951" y="49290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9841D"/>
                </a:solidFill>
                <a:latin typeface="Barlow Bold"/>
              </a:rPr>
              <a:t>Subjects at UER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D02D0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60951" y="7467956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024FF"/>
                </a:solidFill>
                <a:latin typeface="Barlow Bold"/>
              </a:rPr>
              <a:t>Signatures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LA BEFORE MOBILITY/PREDICTAMEN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7267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ADE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2860951" y="49290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9841D"/>
                </a:solidFill>
                <a:latin typeface="Barlow Bold"/>
              </a:rPr>
              <a:t>Subjects at UER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97267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7467956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26ADEA"/>
                </a:solidFill>
                <a:latin typeface="Barlow Bold"/>
              </a:rPr>
              <a:t>Signatures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58676" y="2664286"/>
            <a:ext cx="7545425" cy="4958428"/>
          </a:xfrm>
          <a:custGeom>
            <a:avLst/>
            <a:gdLst/>
            <a:ahLst/>
            <a:cxnLst/>
            <a:rect l="l" t="t" r="r" b="b"/>
            <a:pathLst>
              <a:path w="7545425" h="4958428">
                <a:moveTo>
                  <a:pt x="0" y="0"/>
                </a:moveTo>
                <a:lnTo>
                  <a:pt x="7545425" y="0"/>
                </a:lnTo>
                <a:lnTo>
                  <a:pt x="7545425" y="4958428"/>
                </a:lnTo>
                <a:lnTo>
                  <a:pt x="0" y="4958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11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LA BEFORE MOBILITY/PREDICTAMEN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7267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ADE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2860951" y="49290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9841D"/>
                </a:solidFill>
                <a:latin typeface="Barlow Bold"/>
              </a:rPr>
              <a:t>Subjects at UER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97267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74251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26ADEA"/>
                </a:solidFill>
                <a:latin typeface="Barlow Bold"/>
              </a:rPr>
              <a:t>Signatures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134600" y="1980484"/>
            <a:ext cx="7735112" cy="6326032"/>
          </a:xfrm>
          <a:custGeom>
            <a:avLst/>
            <a:gdLst/>
            <a:ahLst/>
            <a:cxnLst/>
            <a:rect l="l" t="t" r="r" b="b"/>
            <a:pathLst>
              <a:path w="7735112" h="6326032">
                <a:moveTo>
                  <a:pt x="0" y="0"/>
                </a:moveTo>
                <a:lnTo>
                  <a:pt x="7735112" y="0"/>
                </a:lnTo>
                <a:lnTo>
                  <a:pt x="7735112" y="6326032"/>
                </a:lnTo>
                <a:lnTo>
                  <a:pt x="0" y="6326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LA DURING MOBILITY/DICTAMEN FINAL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Personalizzato</PresentationFormat>
  <Paragraphs>72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Calibri</vt:lpstr>
      <vt:lpstr>Barlow Bold</vt:lpstr>
      <vt:lpstr>Barlow Ultra-Bold</vt:lpstr>
      <vt:lpstr>Barlow</vt:lpstr>
      <vt:lpstr>Arial</vt:lpstr>
      <vt:lpstr>Barlow Medium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UER International - Learning Agreement During Mobility - 2023</dc:title>
  <cp:lastModifiedBy>Laura Polimadei</cp:lastModifiedBy>
  <cp:revision>3</cp:revision>
  <dcterms:created xsi:type="dcterms:W3CDTF">2006-08-16T00:00:00Z</dcterms:created>
  <dcterms:modified xsi:type="dcterms:W3CDTF">2025-06-04T09:49:42Z</dcterms:modified>
  <dc:identifier>DAFsb0Q4LYY</dc:identifier>
</cp:coreProperties>
</file>