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anose="00000800000000000000" charset="0"/>
      <p:regular r:id="rId18"/>
    </p:embeddedFont>
    <p:embeddedFont>
      <p:font typeface="Barlow Medium" panose="00000600000000000000" pitchFamily="2" charset="0"/>
      <p:regular r:id="rId19"/>
      <p:italic r:id="rId20"/>
    </p:embeddedFont>
    <p:embeddedFont>
      <p:font typeface="Barlow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26A92-483F-4706-A6B6-84861F626EEC}" v="6" dt="2025-05-05T08:02:56.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limadei" userId="350383c6-760a-44c6-a4b3-e81b26576e2f" providerId="ADAL" clId="{8BABD4CA-8BF0-4D9B-BB27-5F4837AC96DD}"/>
    <pc:docChg chg="undo custSel modSld">
      <pc:chgData name="Laura Polimadei" userId="350383c6-760a-44c6-a4b3-e81b26576e2f" providerId="ADAL" clId="{8BABD4CA-8BF0-4D9B-BB27-5F4837AC96DD}" dt="2024-08-21T10:36:46.167" v="103" actId="1076"/>
      <pc:docMkLst>
        <pc:docMk/>
      </pc:docMkLst>
      <pc:sldChg chg="modSp mod">
        <pc:chgData name="Laura Polimadei" userId="350383c6-760a-44c6-a4b3-e81b26576e2f" providerId="ADAL" clId="{8BABD4CA-8BF0-4D9B-BB27-5F4837AC96DD}" dt="2024-08-21T10:32:16.625" v="34" actId="20577"/>
        <pc:sldMkLst>
          <pc:docMk/>
          <pc:sldMk cId="0" sldId="261"/>
        </pc:sldMkLst>
      </pc:sldChg>
      <pc:sldChg chg="modSp mod">
        <pc:chgData name="Laura Polimadei" userId="350383c6-760a-44c6-a4b3-e81b26576e2f" providerId="ADAL" clId="{8BABD4CA-8BF0-4D9B-BB27-5F4837AC96DD}" dt="2024-08-21T10:36:46.167" v="103" actId="1076"/>
        <pc:sldMkLst>
          <pc:docMk/>
          <pc:sldMk cId="0" sldId="264"/>
        </pc:sldMkLst>
      </pc:sldChg>
    </pc:docChg>
  </pc:docChgLst>
  <pc:docChgLst>
    <pc:chgData name="Laura Polimadei" userId="350383c6-760a-44c6-a4b3-e81b26576e2f" providerId="ADAL" clId="{0DA1A5A3-91DA-4C5E-A8A0-17C7D4106113}"/>
    <pc:docChg chg="undo custSel modSld">
      <pc:chgData name="Laura Polimadei" userId="350383c6-760a-44c6-a4b3-e81b26576e2f" providerId="ADAL" clId="{0DA1A5A3-91DA-4C5E-A8A0-17C7D4106113}" dt="2025-01-22T13:54:20.105" v="47" actId="20577"/>
      <pc:docMkLst>
        <pc:docMk/>
      </pc:docMkLst>
      <pc:sldChg chg="delSp modSp mod">
        <pc:chgData name="Laura Polimadei" userId="350383c6-760a-44c6-a4b3-e81b26576e2f" providerId="ADAL" clId="{0DA1A5A3-91DA-4C5E-A8A0-17C7D4106113}" dt="2025-01-22T13:54:20.105" v="47" actId="20577"/>
        <pc:sldMkLst>
          <pc:docMk/>
          <pc:sldMk cId="0" sldId="266"/>
        </pc:sldMkLst>
      </pc:sldChg>
    </pc:docChg>
  </pc:docChgLst>
  <pc:docChgLst>
    <pc:chgData name="Giulia Landolina" userId="19e8a9bf-08c1-4027-8d80-6cef0007f78e" providerId="ADAL" clId="{69BBEFEF-1FCB-45AA-9D34-8D84966F8C14}"/>
    <pc:docChg chg="modSld">
      <pc:chgData name="Giulia Landolina" userId="19e8a9bf-08c1-4027-8d80-6cef0007f78e" providerId="ADAL" clId="{69BBEFEF-1FCB-45AA-9D34-8D84966F8C14}" dt="2025-04-08T08:02:27.128" v="2" actId="13926"/>
      <pc:docMkLst>
        <pc:docMk/>
      </pc:docMkLst>
      <pc:sldChg chg="modSp mod">
        <pc:chgData name="Giulia Landolina" userId="19e8a9bf-08c1-4027-8d80-6cef0007f78e" providerId="ADAL" clId="{69BBEFEF-1FCB-45AA-9D34-8D84966F8C14}" dt="2025-04-08T08:02:27.128" v="2" actId="13926"/>
        <pc:sldMkLst>
          <pc:docMk/>
          <pc:sldMk cId="0" sldId="261"/>
        </pc:sldMkLst>
        <pc:spChg chg="mod">
          <ac:chgData name="Giulia Landolina" userId="19e8a9bf-08c1-4027-8d80-6cef0007f78e" providerId="ADAL" clId="{69BBEFEF-1FCB-45AA-9D34-8D84966F8C14}" dt="2025-04-08T08:02:23.989" v="1" actId="13926"/>
          <ac:spMkLst>
            <pc:docMk/>
            <pc:sldMk cId="0" sldId="261"/>
            <ac:spMk id="9" creationId="{00000000-0000-0000-0000-000000000000}"/>
          </ac:spMkLst>
        </pc:spChg>
        <pc:spChg chg="mod">
          <ac:chgData name="Giulia Landolina" userId="19e8a9bf-08c1-4027-8d80-6cef0007f78e" providerId="ADAL" clId="{69BBEFEF-1FCB-45AA-9D34-8D84966F8C14}" dt="2025-04-08T08:02:27.128" v="2" actId="13926"/>
          <ac:spMkLst>
            <pc:docMk/>
            <pc:sldMk cId="0" sldId="261"/>
            <ac:spMk id="11" creationId="{00000000-0000-0000-0000-000000000000}"/>
          </ac:spMkLst>
        </pc:spChg>
      </pc:sldChg>
      <pc:sldChg chg="modSp mod">
        <pc:chgData name="Giulia Landolina" userId="19e8a9bf-08c1-4027-8d80-6cef0007f78e" providerId="ADAL" clId="{69BBEFEF-1FCB-45AA-9D34-8D84966F8C14}" dt="2025-04-08T08:02:13.969" v="0" actId="13926"/>
        <pc:sldMkLst>
          <pc:docMk/>
          <pc:sldMk cId="0" sldId="264"/>
        </pc:sldMkLst>
        <pc:spChg chg="mod">
          <ac:chgData name="Giulia Landolina" userId="19e8a9bf-08c1-4027-8d80-6cef0007f78e" providerId="ADAL" clId="{69BBEFEF-1FCB-45AA-9D34-8D84966F8C14}" dt="2025-04-08T08:02:13.969" v="0" actId="13926"/>
          <ac:spMkLst>
            <pc:docMk/>
            <pc:sldMk cId="0" sldId="264"/>
            <ac:spMk id="21" creationId="{00000000-0000-0000-0000-000000000000}"/>
          </ac:spMkLst>
        </pc:spChg>
      </pc:sldChg>
    </pc:docChg>
  </pc:docChgLst>
  <pc:docChgLst>
    <pc:chgData name="Laura Polimadei" userId="350383c6-760a-44c6-a4b3-e81b26576e2f" providerId="ADAL" clId="{A9126A92-483F-4706-A6B6-84861F626EEC}"/>
    <pc:docChg chg="undo custSel modSld">
      <pc:chgData name="Laura Polimadei" userId="350383c6-760a-44c6-a4b3-e81b26576e2f" providerId="ADAL" clId="{A9126A92-483F-4706-A6B6-84861F626EEC}" dt="2025-05-05T08:03:29.094" v="142" actId="20577"/>
      <pc:docMkLst>
        <pc:docMk/>
      </pc:docMkLst>
      <pc:sldChg chg="modSp mod">
        <pc:chgData name="Laura Polimadei" userId="350383c6-760a-44c6-a4b3-e81b26576e2f" providerId="ADAL" clId="{A9126A92-483F-4706-A6B6-84861F626EEC}" dt="2025-05-05T07:59:39.706" v="31" actId="13926"/>
        <pc:sldMkLst>
          <pc:docMk/>
          <pc:sldMk cId="0" sldId="261"/>
        </pc:sldMkLst>
        <pc:spChg chg="mod">
          <ac:chgData name="Laura Polimadei" userId="350383c6-760a-44c6-a4b3-e81b26576e2f" providerId="ADAL" clId="{A9126A92-483F-4706-A6B6-84861F626EEC}" dt="2025-05-05T07:59:34.048" v="30" actId="13926"/>
          <ac:spMkLst>
            <pc:docMk/>
            <pc:sldMk cId="0" sldId="261"/>
            <ac:spMk id="9" creationId="{00000000-0000-0000-0000-000000000000}"/>
          </ac:spMkLst>
        </pc:spChg>
        <pc:spChg chg="mod">
          <ac:chgData name="Laura Polimadei" userId="350383c6-760a-44c6-a4b3-e81b26576e2f" providerId="ADAL" clId="{A9126A92-483F-4706-A6B6-84861F626EEC}" dt="2025-05-05T07:59:39.706" v="31" actId="13926"/>
          <ac:spMkLst>
            <pc:docMk/>
            <pc:sldMk cId="0" sldId="261"/>
            <ac:spMk id="11" creationId="{00000000-0000-0000-0000-000000000000}"/>
          </ac:spMkLst>
        </pc:spChg>
      </pc:sldChg>
      <pc:sldChg chg="modSp mod">
        <pc:chgData name="Laura Polimadei" userId="350383c6-760a-44c6-a4b3-e81b26576e2f" providerId="ADAL" clId="{A9126A92-483F-4706-A6B6-84861F626EEC}" dt="2025-05-05T08:00:13.052" v="60" actId="5793"/>
        <pc:sldMkLst>
          <pc:docMk/>
          <pc:sldMk cId="0" sldId="264"/>
        </pc:sldMkLst>
        <pc:spChg chg="mod">
          <ac:chgData name="Laura Polimadei" userId="350383c6-760a-44c6-a4b3-e81b26576e2f" providerId="ADAL" clId="{A9126A92-483F-4706-A6B6-84861F626EEC}" dt="2025-05-05T08:00:13.052" v="60" actId="5793"/>
          <ac:spMkLst>
            <pc:docMk/>
            <pc:sldMk cId="0" sldId="264"/>
            <ac:spMk id="21" creationId="{00000000-0000-0000-0000-000000000000}"/>
          </ac:spMkLst>
        </pc:spChg>
      </pc:sldChg>
      <pc:sldChg chg="addSp modSp mod">
        <pc:chgData name="Laura Polimadei" userId="350383c6-760a-44c6-a4b3-e81b26576e2f" providerId="ADAL" clId="{A9126A92-483F-4706-A6B6-84861F626EEC}" dt="2025-05-05T08:03:29.094" v="142" actId="20577"/>
        <pc:sldMkLst>
          <pc:docMk/>
          <pc:sldMk cId="0" sldId="266"/>
        </pc:sldMkLst>
        <pc:spChg chg="mod">
          <ac:chgData name="Laura Polimadei" userId="350383c6-760a-44c6-a4b3-e81b26576e2f" providerId="ADAL" clId="{A9126A92-483F-4706-A6B6-84861F626EEC}" dt="2025-05-05T08:01:32.171" v="71"/>
          <ac:spMkLst>
            <pc:docMk/>
            <pc:sldMk cId="0" sldId="266"/>
            <ac:spMk id="11" creationId="{CBC29692-A984-39C8-7D6F-AE1CA3844367}"/>
          </ac:spMkLst>
        </pc:spChg>
        <pc:spChg chg="add mod">
          <ac:chgData name="Laura Polimadei" userId="350383c6-760a-44c6-a4b3-e81b26576e2f" providerId="ADAL" clId="{A9126A92-483F-4706-A6B6-84861F626EEC}" dt="2025-05-05T08:02:01.713" v="75" actId="1076"/>
          <ac:spMkLst>
            <pc:docMk/>
            <pc:sldMk cId="0" sldId="266"/>
            <ac:spMk id="13" creationId="{B4F1144C-C6BF-2B69-541B-5415BE971927}"/>
          </ac:spMkLst>
        </pc:spChg>
        <pc:spChg chg="add mod">
          <ac:chgData name="Laura Polimadei" userId="350383c6-760a-44c6-a4b3-e81b26576e2f" providerId="ADAL" clId="{A9126A92-483F-4706-A6B6-84861F626EEC}" dt="2025-05-05T08:03:16.730" v="123" actId="20577"/>
          <ac:spMkLst>
            <pc:docMk/>
            <pc:sldMk cId="0" sldId="266"/>
            <ac:spMk id="16" creationId="{2ABEB4AE-4782-7061-D8A6-74DDC86DDFA8}"/>
          </ac:spMkLst>
        </pc:spChg>
        <pc:spChg chg="mod">
          <ac:chgData name="Laura Polimadei" userId="350383c6-760a-44c6-a4b3-e81b26576e2f" providerId="ADAL" clId="{A9126A92-483F-4706-A6B6-84861F626EEC}" dt="2025-05-05T08:01:05.192" v="67" actId="1076"/>
          <ac:spMkLst>
            <pc:docMk/>
            <pc:sldMk cId="0" sldId="266"/>
            <ac:spMk id="26" creationId="{00000000-0000-0000-0000-000000000000}"/>
          </ac:spMkLst>
        </pc:spChg>
        <pc:spChg chg="mod">
          <ac:chgData name="Laura Polimadei" userId="350383c6-760a-44c6-a4b3-e81b26576e2f" providerId="ADAL" clId="{A9126A92-483F-4706-A6B6-84861F626EEC}" dt="2025-05-05T08:01:11.552" v="68" actId="1076"/>
          <ac:spMkLst>
            <pc:docMk/>
            <pc:sldMk cId="0" sldId="266"/>
            <ac:spMk id="28" creationId="{00000000-0000-0000-0000-000000000000}"/>
          </ac:spMkLst>
        </pc:spChg>
        <pc:spChg chg="mod">
          <ac:chgData name="Laura Polimadei" userId="350383c6-760a-44c6-a4b3-e81b26576e2f" providerId="ADAL" clId="{A9126A92-483F-4706-A6B6-84861F626EEC}" dt="2025-05-05T08:01:29.502" v="70" actId="1076"/>
          <ac:spMkLst>
            <pc:docMk/>
            <pc:sldMk cId="0" sldId="266"/>
            <ac:spMk id="29" creationId="{00000000-0000-0000-0000-000000000000}"/>
          </ac:spMkLst>
        </pc:spChg>
        <pc:spChg chg="mod">
          <ac:chgData name="Laura Polimadei" userId="350383c6-760a-44c6-a4b3-e81b26576e2f" providerId="ADAL" clId="{A9126A92-483F-4706-A6B6-84861F626EEC}" dt="2025-05-05T08:01:21.179" v="69" actId="1076"/>
          <ac:spMkLst>
            <pc:docMk/>
            <pc:sldMk cId="0" sldId="266"/>
            <ac:spMk id="30" creationId="{00000000-0000-0000-0000-000000000000}"/>
          </ac:spMkLst>
        </pc:spChg>
        <pc:spChg chg="add mod">
          <ac:chgData name="Laura Polimadei" userId="350383c6-760a-44c6-a4b3-e81b26576e2f" providerId="ADAL" clId="{A9126A92-483F-4706-A6B6-84861F626EEC}" dt="2025-05-05T08:03:29.094" v="142" actId="20577"/>
          <ac:spMkLst>
            <pc:docMk/>
            <pc:sldMk cId="0" sldId="266"/>
            <ac:spMk id="32" creationId="{4EDFFCDC-4037-D00B-2285-826EB40CAD9A}"/>
          </ac:spMkLst>
        </pc:spChg>
        <pc:spChg chg="add mod">
          <ac:chgData name="Laura Polimadei" userId="350383c6-760a-44c6-a4b3-e81b26576e2f" providerId="ADAL" clId="{A9126A92-483F-4706-A6B6-84861F626EEC}" dt="2025-05-05T08:02:55.497" v="85" actId="1076"/>
          <ac:spMkLst>
            <pc:docMk/>
            <pc:sldMk cId="0" sldId="266"/>
            <ac:spMk id="33" creationId="{CBF2BE3C-9E9B-DCCB-25BD-2BA502E2A92D}"/>
          </ac:spMkLst>
        </pc:spChg>
        <pc:spChg chg="add mod">
          <ac:chgData name="Laura Polimadei" userId="350383c6-760a-44c6-a4b3-e81b26576e2f" providerId="ADAL" clId="{A9126A92-483F-4706-A6B6-84861F626EEC}" dt="2025-05-05T08:03:05.065" v="88" actId="1076"/>
          <ac:spMkLst>
            <pc:docMk/>
            <pc:sldMk cId="0" sldId="266"/>
            <ac:spMk id="34" creationId="{89578C84-626B-861A-16E3-01565B5AF98A}"/>
          </ac:spMkLst>
        </pc:spChg>
        <pc:grpChg chg="add mod">
          <ac:chgData name="Laura Polimadei" userId="350383c6-760a-44c6-a4b3-e81b26576e2f" providerId="ADAL" clId="{A9126A92-483F-4706-A6B6-84861F626EEC}" dt="2025-05-05T08:01:53.511" v="73" actId="1076"/>
          <ac:grpSpMkLst>
            <pc:docMk/>
            <pc:sldMk cId="0" sldId="266"/>
            <ac:grpSpMk id="10" creationId="{90102864-D3C9-322B-08FC-2439FE6CF2E2}"/>
          </ac:grpSpMkLst>
        </pc:grpChg>
        <pc:grpChg chg="mod">
          <ac:chgData name="Laura Polimadei" userId="350383c6-760a-44c6-a4b3-e81b26576e2f" providerId="ADAL" clId="{A9126A92-483F-4706-A6B6-84861F626EEC}" dt="2025-05-05T08:02:30.354" v="80" actId="1076"/>
          <ac:grpSpMkLst>
            <pc:docMk/>
            <pc:sldMk cId="0" sldId="266"/>
            <ac:grpSpMk id="17" creationId="{00000000-0000-0000-0000-000000000000}"/>
          </ac:grpSpMkLst>
        </pc:grpChg>
        <pc:grpChg chg="mod">
          <ac:chgData name="Laura Polimadei" userId="350383c6-760a-44c6-a4b3-e81b26576e2f" providerId="ADAL" clId="{A9126A92-483F-4706-A6B6-84861F626EEC}" dt="2025-05-05T08:00:30.155" v="61" actId="1076"/>
          <ac:grpSpMkLst>
            <pc:docMk/>
            <pc:sldMk cId="0" sldId="266"/>
            <ac:grpSpMk id="24" creationId="{00000000-0000-0000-0000-000000000000}"/>
          </ac:grpSpMkLst>
        </pc:grpChg>
      </pc:sldChg>
    </pc:docChg>
  </pc:docChgLst>
  <pc:docChgLst>
    <pc:chgData name="Laura Polimadei" userId="350383c6-760a-44c6-a4b3-e81b26576e2f" providerId="ADAL" clId="{C65B9B79-0703-49E0-95F4-FD9F92E4CFDF}"/>
    <pc:docChg chg="modSld">
      <pc:chgData name="Laura Polimadei" userId="350383c6-760a-44c6-a4b3-e81b26576e2f" providerId="ADAL" clId="{C65B9B79-0703-49E0-95F4-FD9F92E4CFDF}" dt="2024-11-13T15:45:03.205" v="37" actId="5793"/>
      <pc:docMkLst>
        <pc:docMk/>
      </pc:docMkLst>
      <pc:sldChg chg="modSp mod">
        <pc:chgData name="Laura Polimadei" userId="350383c6-760a-44c6-a4b3-e81b26576e2f" providerId="ADAL" clId="{C65B9B79-0703-49E0-95F4-FD9F92E4CFDF}" dt="2024-11-13T15:44:51.766" v="23" actId="20577"/>
        <pc:sldMkLst>
          <pc:docMk/>
          <pc:sldMk cId="0" sldId="261"/>
        </pc:sldMkLst>
      </pc:sldChg>
      <pc:sldChg chg="modSp mod">
        <pc:chgData name="Laura Polimadei" userId="350383c6-760a-44c6-a4b3-e81b26576e2f" providerId="ADAL" clId="{C65B9B79-0703-49E0-95F4-FD9F92E4CFDF}" dt="2024-11-13T15:45:03.205" v="37" actId="5793"/>
        <pc:sldMkLst>
          <pc:docMk/>
          <pc:sldMk cId="0"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Francesca Chiriani </a:t>
            </a:r>
          </a:p>
        </p:txBody>
      </p:sp>
      <p:sp>
        <p:nvSpPr>
          <p:cNvPr id="15" name="TextBox 15"/>
          <p:cNvSpPr txBox="1"/>
          <p:nvPr/>
        </p:nvSpPr>
        <p:spPr>
          <a:xfrm>
            <a:off x="2201778" y="2656731"/>
            <a:ext cx="6942222" cy="440249"/>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 at the receiving institution:</a:t>
            </a:r>
          </a:p>
        </p:txBody>
      </p:sp>
      <p:grpSp>
        <p:nvGrpSpPr>
          <p:cNvPr id="17" name="Group 17"/>
          <p:cNvGrpSpPr/>
          <p:nvPr/>
        </p:nvGrpSpPr>
        <p:grpSpPr>
          <a:xfrm>
            <a:off x="2201777" y="3279760"/>
            <a:ext cx="6541899" cy="1651835"/>
            <a:chOff x="0" y="-857565"/>
            <a:chExt cx="3419087" cy="863322"/>
          </a:xfrm>
        </p:grpSpPr>
        <p:sp>
          <p:nvSpPr>
            <p:cNvPr id="18" name="Freeform 18"/>
            <p:cNvSpPr/>
            <p:nvPr/>
          </p:nvSpPr>
          <p:spPr>
            <a:xfrm>
              <a:off x="0" y="-857565"/>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19" name="Freeform 19"/>
          <p:cNvSpPr/>
          <p:nvPr/>
        </p:nvSpPr>
        <p:spPr>
          <a:xfrm>
            <a:off x="2504973" y="3605226"/>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4973" y="4255185"/>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252638" y="3540719"/>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Laura Polimadei</a:t>
            </a:r>
          </a:p>
        </p:txBody>
      </p:sp>
      <p:sp>
        <p:nvSpPr>
          <p:cNvPr id="22" name="TextBox 22"/>
          <p:cNvSpPr txBox="1"/>
          <p:nvPr/>
        </p:nvSpPr>
        <p:spPr>
          <a:xfrm>
            <a:off x="3248053" y="420125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7" y="7871064"/>
            <a:ext cx="6541899" cy="1651835"/>
            <a:chOff x="1" y="-37062"/>
            <a:chExt cx="3419087" cy="863322"/>
          </a:xfrm>
        </p:grpSpPr>
        <p:sp>
          <p:nvSpPr>
            <p:cNvPr id="25" name="Freeform 25"/>
            <p:cNvSpPr/>
            <p:nvPr/>
          </p:nvSpPr>
          <p:spPr>
            <a:xfrm>
              <a:off x="1" y="-37062"/>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26" name="Freeform 26"/>
          <p:cNvSpPr/>
          <p:nvPr/>
        </p:nvSpPr>
        <p:spPr>
          <a:xfrm>
            <a:off x="2550564" y="8106820"/>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50564" y="7418940"/>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248052" y="8047329"/>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Prof. Aniello Merone</a:t>
            </a:r>
          </a:p>
        </p:txBody>
      </p:sp>
      <p:sp>
        <p:nvSpPr>
          <p:cNvPr id="29" name="TextBox 29"/>
          <p:cNvSpPr txBox="1"/>
          <p:nvPr/>
        </p:nvSpPr>
        <p:spPr>
          <a:xfrm>
            <a:off x="2205586" y="7180374"/>
            <a:ext cx="7671740" cy="464722"/>
          </a:xfrm>
          <a:prstGeom prst="rect">
            <a:avLst/>
          </a:prstGeom>
        </p:spPr>
        <p:txBody>
          <a:bodyPr lIns="0" tIns="0" rIns="0" bIns="0" rtlCol="0" anchor="t">
            <a:spAutoFit/>
          </a:bodyPr>
          <a:lstStyle/>
          <a:p>
            <a:pPr algn="just">
              <a:lnSpc>
                <a:spcPts val="3911"/>
              </a:lnSpc>
            </a:pPr>
            <a:r>
              <a:rPr lang="en-US" sz="2539" dirty="0">
                <a:solidFill>
                  <a:srgbClr val="171616"/>
                </a:solidFill>
                <a:latin typeface="Barlow"/>
              </a:rPr>
              <a:t>Responsible person at the receiving institution:</a:t>
            </a:r>
          </a:p>
        </p:txBody>
      </p:sp>
      <p:sp>
        <p:nvSpPr>
          <p:cNvPr id="30" name="TextBox 30"/>
          <p:cNvSpPr txBox="1"/>
          <p:nvPr/>
        </p:nvSpPr>
        <p:spPr>
          <a:xfrm>
            <a:off x="3248051" y="8696981"/>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grpSp>
        <p:nvGrpSpPr>
          <p:cNvPr id="10" name="Group 17">
            <a:extLst>
              <a:ext uri="{FF2B5EF4-FFF2-40B4-BE49-F238E27FC236}">
                <a16:creationId xmlns:a16="http://schemas.microsoft.com/office/drawing/2014/main" id="{90102864-D3C9-322B-08FC-2439FE6CF2E2}"/>
              </a:ext>
            </a:extLst>
          </p:cNvPr>
          <p:cNvGrpSpPr/>
          <p:nvPr/>
        </p:nvGrpSpPr>
        <p:grpSpPr>
          <a:xfrm>
            <a:off x="2201777" y="5335369"/>
            <a:ext cx="6541899" cy="1651835"/>
            <a:chOff x="0" y="-857565"/>
            <a:chExt cx="3419087" cy="863322"/>
          </a:xfrm>
        </p:grpSpPr>
        <p:sp>
          <p:nvSpPr>
            <p:cNvPr id="11" name="Freeform 18">
              <a:extLst>
                <a:ext uri="{FF2B5EF4-FFF2-40B4-BE49-F238E27FC236}">
                  <a16:creationId xmlns:a16="http://schemas.microsoft.com/office/drawing/2014/main" id="{CBC29692-A984-39C8-7D6F-AE1CA3844367}"/>
                </a:ext>
              </a:extLst>
            </p:cNvPr>
            <p:cNvSpPr/>
            <p:nvPr/>
          </p:nvSpPr>
          <p:spPr>
            <a:xfrm>
              <a:off x="0" y="-857565"/>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dirty="0"/>
            </a:p>
          </p:txBody>
        </p:sp>
      </p:grpSp>
      <p:sp>
        <p:nvSpPr>
          <p:cNvPr id="13" name="Freeform 19">
            <a:extLst>
              <a:ext uri="{FF2B5EF4-FFF2-40B4-BE49-F238E27FC236}">
                <a16:creationId xmlns:a16="http://schemas.microsoft.com/office/drawing/2014/main" id="{B4F1144C-C6BF-2B69-541B-5415BE971927}"/>
              </a:ext>
            </a:extLst>
          </p:cNvPr>
          <p:cNvSpPr/>
          <p:nvPr/>
        </p:nvSpPr>
        <p:spPr>
          <a:xfrm>
            <a:off x="2504973" y="5495851"/>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6" name="TextBox 21">
            <a:extLst>
              <a:ext uri="{FF2B5EF4-FFF2-40B4-BE49-F238E27FC236}">
                <a16:creationId xmlns:a16="http://schemas.microsoft.com/office/drawing/2014/main" id="{2ABEB4AE-4782-7061-D8A6-74DDC86DDFA8}"/>
              </a:ext>
            </a:extLst>
          </p:cNvPr>
          <p:cNvSpPr txBox="1"/>
          <p:nvPr/>
        </p:nvSpPr>
        <p:spPr>
          <a:xfrm>
            <a:off x="3248050" y="541970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err="1">
                <a:solidFill>
                  <a:srgbClr val="FFFFFF"/>
                </a:solidFill>
                <a:latin typeface="Barlow"/>
              </a:rPr>
              <a:t>Dott.ssa</a:t>
            </a:r>
            <a:r>
              <a:rPr lang="en-US" sz="2722" dirty="0">
                <a:solidFill>
                  <a:srgbClr val="FFFFFF"/>
                </a:solidFill>
                <a:latin typeface="Barlow"/>
              </a:rPr>
              <a:t> Giulia Landolina</a:t>
            </a:r>
          </a:p>
        </p:txBody>
      </p:sp>
      <p:sp>
        <p:nvSpPr>
          <p:cNvPr id="32" name="TextBox 22">
            <a:extLst>
              <a:ext uri="{FF2B5EF4-FFF2-40B4-BE49-F238E27FC236}">
                <a16:creationId xmlns:a16="http://schemas.microsoft.com/office/drawing/2014/main" id="{4EDFFCDC-4037-D00B-2285-826EB40CAD9A}"/>
              </a:ext>
            </a:extLst>
          </p:cNvPr>
          <p:cNvSpPr txBox="1"/>
          <p:nvPr/>
        </p:nvSpPr>
        <p:spPr>
          <a:xfrm>
            <a:off x="3248049" y="6134151"/>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dirty="0">
                <a:solidFill>
                  <a:srgbClr val="FFFFFF"/>
                </a:solidFill>
                <a:latin typeface="Barlow"/>
              </a:rPr>
              <a:t>giulia.landolina@unier.it</a:t>
            </a:r>
          </a:p>
        </p:txBody>
      </p:sp>
      <p:sp>
        <p:nvSpPr>
          <p:cNvPr id="33" name="Freeform 20">
            <a:extLst>
              <a:ext uri="{FF2B5EF4-FFF2-40B4-BE49-F238E27FC236}">
                <a16:creationId xmlns:a16="http://schemas.microsoft.com/office/drawing/2014/main" id="{CBF2BE3C-9E9B-DCCB-25BD-2BA502E2A92D}"/>
              </a:ext>
            </a:extLst>
          </p:cNvPr>
          <p:cNvSpPr/>
          <p:nvPr/>
        </p:nvSpPr>
        <p:spPr>
          <a:xfrm>
            <a:off x="2488030" y="6191349"/>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34" name="Freeform 20">
            <a:extLst>
              <a:ext uri="{FF2B5EF4-FFF2-40B4-BE49-F238E27FC236}">
                <a16:creationId xmlns:a16="http://schemas.microsoft.com/office/drawing/2014/main" id="{89578C84-626B-861A-16E3-01565B5AF98A}"/>
              </a:ext>
            </a:extLst>
          </p:cNvPr>
          <p:cNvSpPr/>
          <p:nvPr/>
        </p:nvSpPr>
        <p:spPr>
          <a:xfrm>
            <a:off x="2550564" y="8722924"/>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September 1</a:t>
            </a:r>
            <a:r>
              <a:rPr lang="en-US" sz="2443" u="none" strike="noStrike" baseline="30000" dirty="0">
                <a:solidFill>
                  <a:srgbClr val="000000"/>
                </a:solidFill>
                <a:latin typeface="Barlow"/>
              </a:rPr>
              <a:t>st</a:t>
            </a:r>
            <a:endParaRPr lang="en-US" sz="2443" u="none" strike="noStrike" dirty="0">
              <a:solidFill>
                <a:srgbClr val="000000"/>
              </a:solidFill>
              <a:latin typeface="Barlow"/>
            </a:endParaRP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3</a:t>
            </a:r>
            <a:r>
              <a:rPr lang="en-US" sz="2443" baseline="30000" dirty="0">
                <a:solidFill>
                  <a:srgbClr val="000000"/>
                </a:solidFill>
                <a:latin typeface="Barlow"/>
              </a:rPr>
              <a:t>rd</a:t>
            </a:r>
            <a:r>
              <a:rPr lang="en-US" sz="2443" dirty="0">
                <a:solidFill>
                  <a:srgbClr val="000000"/>
                </a:solidFill>
                <a:latin typeface="Barlow"/>
              </a:rPr>
              <a:t> October</a:t>
            </a: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359852" y="3533438"/>
            <a:ext cx="3038936"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4610727" y="3533438"/>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052439" y="3515171"/>
            <a:ext cx="3270276"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521378" y="3515171"/>
            <a:ext cx="3184223"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1354667" y="3675266"/>
            <a:ext cx="2912429"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WHAT'S FOR?</a:t>
            </a:r>
          </a:p>
        </p:txBody>
      </p:sp>
      <p:sp>
        <p:nvSpPr>
          <p:cNvPr id="15" name="TextBox 15"/>
          <p:cNvSpPr txBox="1"/>
          <p:nvPr/>
        </p:nvSpPr>
        <p:spPr>
          <a:xfrm>
            <a:off x="4613410" y="3664664"/>
            <a:ext cx="3227090"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WHERE?</a:t>
            </a:r>
          </a:p>
        </p:txBody>
      </p:sp>
      <p:sp>
        <p:nvSpPr>
          <p:cNvPr id="16" name="TextBox 16"/>
          <p:cNvSpPr txBox="1"/>
          <p:nvPr/>
        </p:nvSpPr>
        <p:spPr>
          <a:xfrm>
            <a:off x="8162324" y="3675266"/>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HOW?</a:t>
            </a:r>
          </a:p>
        </p:txBody>
      </p:sp>
      <p:sp>
        <p:nvSpPr>
          <p:cNvPr id="17" name="TextBox 17"/>
          <p:cNvSpPr txBox="1"/>
          <p:nvPr/>
        </p:nvSpPr>
        <p:spPr>
          <a:xfrm>
            <a:off x="11562876" y="3651345"/>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WHEN?</a:t>
            </a:r>
          </a:p>
        </p:txBody>
      </p:sp>
      <p:sp>
        <p:nvSpPr>
          <p:cNvPr id="18" name="TextBox 18"/>
          <p:cNvSpPr txBox="1"/>
          <p:nvPr/>
        </p:nvSpPr>
        <p:spPr>
          <a:xfrm>
            <a:off x="1531020" y="457343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4853303" y="457343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398451" y="4573430"/>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781337" y="4576218"/>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Until September 1</a:t>
            </a:r>
            <a:r>
              <a:rPr lang="en-US" sz="1633" baseline="30000" dirty="0">
                <a:solidFill>
                  <a:srgbClr val="FFFFFF"/>
                </a:solidFill>
                <a:latin typeface="Barlow Medium"/>
              </a:rPr>
              <a:t>st</a:t>
            </a:r>
            <a:r>
              <a:rPr lang="en-US" sz="1633" dirty="0">
                <a:solidFill>
                  <a:srgbClr val="FFFFFF"/>
                </a:solidFill>
                <a:latin typeface="Barlow Medium"/>
              </a:rPr>
              <a:t> to submit it to UER, already signed by you and your home university.</a:t>
            </a:r>
          </a:p>
        </p:txBody>
      </p:sp>
      <p:grpSp>
        <p:nvGrpSpPr>
          <p:cNvPr id="22" name="Group 22"/>
          <p:cNvGrpSpPr/>
          <p:nvPr/>
        </p:nvGrpSpPr>
        <p:grpSpPr>
          <a:xfrm>
            <a:off x="14933940" y="3533438"/>
            <a:ext cx="3103908" cy="3460017"/>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Personalizzato</PresentationFormat>
  <Paragraphs>59</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Barlow Bold</vt:lpstr>
      <vt:lpstr>Barlow</vt:lpstr>
      <vt:lpstr>Barlow Ultra-Bold</vt:lpstr>
      <vt:lpstr>Arial</vt:lpstr>
      <vt:lpstr>Calibri</vt:lpstr>
      <vt:lpstr>Barlow Medium</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2025-05-05T08:03:31Z</dcterms:modified>
  <dc:identifier>DAFsdMjvW4M</dc:identifier>
</cp:coreProperties>
</file>