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23" r:id="rId3"/>
    <p:sldId id="305" r:id="rId4"/>
    <p:sldId id="281" r:id="rId5"/>
    <p:sldId id="327" r:id="rId6"/>
    <p:sldId id="306" r:id="rId7"/>
    <p:sldId id="315" r:id="rId8"/>
    <p:sldId id="316" r:id="rId9"/>
    <p:sldId id="317" r:id="rId10"/>
    <p:sldId id="328" r:id="rId11"/>
    <p:sldId id="310" r:id="rId12"/>
    <p:sldId id="325" r:id="rId13"/>
    <p:sldId id="312" r:id="rId14"/>
    <p:sldId id="324" r:id="rId15"/>
    <p:sldId id="329" r:id="rId16"/>
    <p:sldId id="330" r:id="rId17"/>
    <p:sldId id="331" r:id="rId18"/>
    <p:sldId id="311" r:id="rId19"/>
    <p:sldId id="326" r:id="rId20"/>
    <p:sldId id="313" r:id="rId21"/>
    <p:sldId id="269" r:id="rId22"/>
  </p:sldIdLst>
  <p:sldSz cx="18288000" cy="10287000"/>
  <p:notesSz cx="6858000" cy="9144000"/>
  <p:embeddedFontLst>
    <p:embeddedFont>
      <p:font typeface="Barlow Medium" panose="000006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00BB"/>
    <a:srgbClr val="66FF33"/>
    <a:srgbClr val="0DDDF3"/>
    <a:srgbClr val="FFFFFF"/>
    <a:srgbClr val="E1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Landolina" userId="S::giulia.landolina@unier.it::19e8a9bf-08c1-4027-8d80-6cef0007f78e" providerId="AD" clId="Web-{6AC297EF-ED1A-191B-2EF0-CE6AD1A0029E}"/>
    <pc:docChg chg="addSld delSld modSld sldOrd">
      <pc:chgData name="Giulia Landolina" userId="S::giulia.landolina@unier.it::19e8a9bf-08c1-4027-8d80-6cef0007f78e" providerId="AD" clId="Web-{6AC297EF-ED1A-191B-2EF0-CE6AD1A0029E}" dt="2025-03-28T08:48:16.200" v="40"/>
      <pc:docMkLst>
        <pc:docMk/>
      </pc:docMkLst>
      <pc:sldChg chg="modSp">
        <pc:chgData name="Giulia Landolina" userId="S::giulia.landolina@unier.it::19e8a9bf-08c1-4027-8d80-6cef0007f78e" providerId="AD" clId="Web-{6AC297EF-ED1A-191B-2EF0-CE6AD1A0029E}" dt="2025-03-28T08:37:53.522" v="0"/>
        <pc:sldMkLst>
          <pc:docMk/>
          <pc:sldMk cId="0" sldId="256"/>
        </pc:sldMkLst>
        <pc:spChg chg="mod">
          <ac:chgData name="Giulia Landolina" userId="S::giulia.landolina@unier.it::19e8a9bf-08c1-4027-8d80-6cef0007f78e" providerId="AD" clId="Web-{6AC297EF-ED1A-191B-2EF0-CE6AD1A0029E}" dt="2025-03-28T08:37:53.522" v="0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Giulia Landolina" userId="S::giulia.landolina@unier.it::19e8a9bf-08c1-4027-8d80-6cef0007f78e" providerId="AD" clId="Web-{6AC297EF-ED1A-191B-2EF0-CE6AD1A0029E}" dt="2025-03-28T08:39:14.447" v="2"/>
        <pc:sldMkLst>
          <pc:docMk/>
          <pc:sldMk cId="1999480684" sldId="287"/>
        </pc:sldMkLst>
      </pc:sldChg>
      <pc:sldChg chg="add del">
        <pc:chgData name="Giulia Landolina" userId="S::giulia.landolina@unier.it::19e8a9bf-08c1-4027-8d80-6cef0007f78e" providerId="AD" clId="Web-{6AC297EF-ED1A-191B-2EF0-CE6AD1A0029E}" dt="2025-03-28T08:39:28.416" v="4"/>
        <pc:sldMkLst>
          <pc:docMk/>
          <pc:sldMk cId="4056993986" sldId="306"/>
        </pc:sldMkLst>
      </pc:sldChg>
      <pc:sldChg chg="del">
        <pc:chgData name="Giulia Landolina" userId="S::giulia.landolina@unier.it::19e8a9bf-08c1-4027-8d80-6cef0007f78e" providerId="AD" clId="Web-{6AC297EF-ED1A-191B-2EF0-CE6AD1A0029E}" dt="2025-03-28T08:40:06.292" v="8"/>
        <pc:sldMkLst>
          <pc:docMk/>
          <pc:sldMk cId="1433479555" sldId="307"/>
        </pc:sldMkLst>
      </pc:sldChg>
      <pc:sldChg chg="del">
        <pc:chgData name="Giulia Landolina" userId="S::giulia.landolina@unier.it::19e8a9bf-08c1-4027-8d80-6cef0007f78e" providerId="AD" clId="Web-{6AC297EF-ED1A-191B-2EF0-CE6AD1A0029E}" dt="2025-03-28T08:44:33.505" v="21"/>
        <pc:sldMkLst>
          <pc:docMk/>
          <pc:sldMk cId="3497796733" sldId="308"/>
        </pc:sldMkLst>
      </pc:sldChg>
      <pc:sldChg chg="ord">
        <pc:chgData name="Giulia Landolina" userId="S::giulia.landolina@unier.it::19e8a9bf-08c1-4027-8d80-6cef0007f78e" providerId="AD" clId="Web-{6AC297EF-ED1A-191B-2EF0-CE6AD1A0029E}" dt="2025-03-28T08:40:42.512" v="9"/>
        <pc:sldMkLst>
          <pc:docMk/>
          <pc:sldMk cId="1327932226" sldId="315"/>
        </pc:sldMkLst>
      </pc:sldChg>
      <pc:sldChg chg="ord">
        <pc:chgData name="Giulia Landolina" userId="S::giulia.landolina@unier.it::19e8a9bf-08c1-4027-8d80-6cef0007f78e" providerId="AD" clId="Web-{6AC297EF-ED1A-191B-2EF0-CE6AD1A0029E}" dt="2025-03-28T08:40:43.950" v="10"/>
        <pc:sldMkLst>
          <pc:docMk/>
          <pc:sldMk cId="482361336" sldId="316"/>
        </pc:sldMkLst>
      </pc:sldChg>
      <pc:sldChg chg="addSp modSp ord">
        <pc:chgData name="Giulia Landolina" userId="S::giulia.landolina@unier.it::19e8a9bf-08c1-4027-8d80-6cef0007f78e" providerId="AD" clId="Web-{6AC297EF-ED1A-191B-2EF0-CE6AD1A0029E}" dt="2025-03-28T08:41:39.514" v="18" actId="1076"/>
        <pc:sldMkLst>
          <pc:docMk/>
          <pc:sldMk cId="3758528340" sldId="317"/>
        </pc:sldMkLst>
        <pc:spChg chg="add mod">
          <ac:chgData name="Giulia Landolina" userId="S::giulia.landolina@unier.it::19e8a9bf-08c1-4027-8d80-6cef0007f78e" providerId="AD" clId="Web-{6AC297EF-ED1A-191B-2EF0-CE6AD1A0029E}" dt="2025-03-28T08:41:24.170" v="14"/>
          <ac:spMkLst>
            <pc:docMk/>
            <pc:sldMk cId="3758528340" sldId="317"/>
            <ac:spMk id="3" creationId="{DCE0E7D4-5B6F-7592-DBEA-1255663F5E69}"/>
          </ac:spMkLst>
        </pc:spChg>
        <pc:spChg chg="mod">
          <ac:chgData name="Giulia Landolina" userId="S::giulia.landolina@unier.it::19e8a9bf-08c1-4027-8d80-6cef0007f78e" providerId="AD" clId="Web-{6AC297EF-ED1A-191B-2EF0-CE6AD1A0029E}" dt="2025-03-28T08:41:39.514" v="18" actId="1076"/>
          <ac:spMkLst>
            <pc:docMk/>
            <pc:sldMk cId="3758528340" sldId="317"/>
            <ac:spMk id="10" creationId="{1725BB81-FB82-4C4D-BB56-67C296824049}"/>
          </ac:spMkLst>
        </pc:spChg>
        <pc:spChg chg="add mod">
          <ac:chgData name="Giulia Landolina" userId="S::giulia.landolina@unier.it::19e8a9bf-08c1-4027-8d80-6cef0007f78e" providerId="AD" clId="Web-{6AC297EF-ED1A-191B-2EF0-CE6AD1A0029E}" dt="2025-03-28T08:41:32.655" v="16" actId="1076"/>
          <ac:spMkLst>
            <pc:docMk/>
            <pc:sldMk cId="3758528340" sldId="317"/>
            <ac:spMk id="14" creationId="{7237040A-F6FE-A76A-3A26-A69682CC94AC}"/>
          </ac:spMkLst>
        </pc:spChg>
      </pc:sldChg>
      <pc:sldChg chg="del">
        <pc:chgData name="Giulia Landolina" userId="S::giulia.landolina@unier.it::19e8a9bf-08c1-4027-8d80-6cef0007f78e" providerId="AD" clId="Web-{6AC297EF-ED1A-191B-2EF0-CE6AD1A0029E}" dt="2025-03-28T08:42:45.063" v="20"/>
        <pc:sldMkLst>
          <pc:docMk/>
          <pc:sldMk cId="2444733178" sldId="318"/>
        </pc:sldMkLst>
      </pc:sldChg>
      <pc:sldChg chg="del">
        <pc:chgData name="Giulia Landolina" userId="S::giulia.landolina@unier.it::19e8a9bf-08c1-4027-8d80-6cef0007f78e" providerId="AD" clId="Web-{6AC297EF-ED1A-191B-2EF0-CE6AD1A0029E}" dt="2025-03-28T08:42:45.063" v="19"/>
        <pc:sldMkLst>
          <pc:docMk/>
          <pc:sldMk cId="760677908" sldId="319"/>
        </pc:sldMkLst>
      </pc:sldChg>
      <pc:sldChg chg="del">
        <pc:chgData name="Giulia Landolina" userId="S::giulia.landolina@unier.it::19e8a9bf-08c1-4027-8d80-6cef0007f78e" providerId="AD" clId="Web-{6AC297EF-ED1A-191B-2EF0-CE6AD1A0029E}" dt="2025-03-28T08:46:55.838" v="28"/>
        <pc:sldMkLst>
          <pc:docMk/>
          <pc:sldMk cId="577688722" sldId="320"/>
        </pc:sldMkLst>
      </pc:sldChg>
      <pc:sldChg chg="del">
        <pc:chgData name="Giulia Landolina" userId="S::giulia.landolina@unier.it::19e8a9bf-08c1-4027-8d80-6cef0007f78e" providerId="AD" clId="Web-{6AC297EF-ED1A-191B-2EF0-CE6AD1A0029E}" dt="2025-03-28T08:40:06.292" v="7"/>
        <pc:sldMkLst>
          <pc:docMk/>
          <pc:sldMk cId="2732075113" sldId="321"/>
        </pc:sldMkLst>
      </pc:sldChg>
      <pc:sldChg chg="del">
        <pc:chgData name="Giulia Landolina" userId="S::giulia.landolina@unier.it::19e8a9bf-08c1-4027-8d80-6cef0007f78e" providerId="AD" clId="Web-{6AC297EF-ED1A-191B-2EF0-CE6AD1A0029E}" dt="2025-03-28T08:45:55.336" v="23"/>
        <pc:sldMkLst>
          <pc:docMk/>
          <pc:sldMk cId="1145727783" sldId="322"/>
        </pc:sldMkLst>
      </pc:sldChg>
      <pc:sldChg chg="delSp modSp">
        <pc:chgData name="Giulia Landolina" userId="S::giulia.landolina@unier.it::19e8a9bf-08c1-4027-8d80-6cef0007f78e" providerId="AD" clId="Web-{6AC297EF-ED1A-191B-2EF0-CE6AD1A0029E}" dt="2025-03-28T08:48:08.918" v="39"/>
        <pc:sldMkLst>
          <pc:docMk/>
          <pc:sldMk cId="2150288897" sldId="324"/>
        </pc:sldMkLst>
        <pc:spChg chg="mod">
          <ac:chgData name="Giulia Landolina" userId="S::giulia.landolina@unier.it::19e8a9bf-08c1-4027-8d80-6cef0007f78e" providerId="AD" clId="Web-{6AC297EF-ED1A-191B-2EF0-CE6AD1A0029E}" dt="2025-03-28T08:47:46.589" v="38" actId="20577"/>
          <ac:spMkLst>
            <pc:docMk/>
            <pc:sldMk cId="2150288897" sldId="324"/>
            <ac:spMk id="21" creationId="{1FFC1D20-3DFC-BB58-F1F7-D2FDBF5E5EED}"/>
          </ac:spMkLst>
        </pc:spChg>
      </pc:sldChg>
      <pc:sldChg chg="delSp">
        <pc:chgData name="Giulia Landolina" userId="S::giulia.landolina@unier.it::19e8a9bf-08c1-4027-8d80-6cef0007f78e" providerId="AD" clId="Web-{6AC297EF-ED1A-191B-2EF0-CE6AD1A0029E}" dt="2025-03-28T08:48:16.200" v="40"/>
        <pc:sldMkLst>
          <pc:docMk/>
          <pc:sldMk cId="3956157853" sldId="325"/>
        </pc:sldMkLst>
      </pc:sldChg>
      <pc:sldChg chg="addSp add">
        <pc:chgData name="Giulia Landolina" userId="S::giulia.landolina@unier.it::19e8a9bf-08c1-4027-8d80-6cef0007f78e" providerId="AD" clId="Web-{6AC297EF-ED1A-191B-2EF0-CE6AD1A0029E}" dt="2025-03-28T08:39:34.073" v="5"/>
        <pc:sldMkLst>
          <pc:docMk/>
          <pc:sldMk cId="1071950791" sldId="327"/>
        </pc:sldMkLst>
        <pc:spChg chg="add">
          <ac:chgData name="Giulia Landolina" userId="S::giulia.landolina@unier.it::19e8a9bf-08c1-4027-8d80-6cef0007f78e" providerId="AD" clId="Web-{6AC297EF-ED1A-191B-2EF0-CE6AD1A0029E}" dt="2025-03-28T08:39:34.073" v="5"/>
          <ac:spMkLst>
            <pc:docMk/>
            <pc:sldMk cId="1071950791" sldId="327"/>
            <ac:spMk id="6" creationId="{290E3D51-9A87-5F90-9124-7AEB946DE760}"/>
          </ac:spMkLst>
        </pc:spChg>
      </pc:sldChg>
      <pc:sldChg chg="add">
        <pc:chgData name="Giulia Landolina" userId="S::giulia.landolina@unier.it::19e8a9bf-08c1-4027-8d80-6cef0007f78e" providerId="AD" clId="Web-{6AC297EF-ED1A-191B-2EF0-CE6AD1A0029E}" dt="2025-03-28T08:39:54.667" v="6"/>
        <pc:sldMkLst>
          <pc:docMk/>
          <pc:sldMk cId="881625914" sldId="328"/>
        </pc:sldMkLst>
      </pc:sldChg>
      <pc:sldChg chg="addSp modSp add">
        <pc:chgData name="Giulia Landolina" userId="S::giulia.landolina@unier.it::19e8a9bf-08c1-4027-8d80-6cef0007f78e" providerId="AD" clId="Web-{6AC297EF-ED1A-191B-2EF0-CE6AD1A0029E}" dt="2025-03-28T08:46:07.805" v="25" actId="14100"/>
        <pc:sldMkLst>
          <pc:docMk/>
          <pc:sldMk cId="4067426823" sldId="329"/>
        </pc:sldMkLst>
        <pc:spChg chg="add mod">
          <ac:chgData name="Giulia Landolina" userId="S::giulia.landolina@unier.it::19e8a9bf-08c1-4027-8d80-6cef0007f78e" providerId="AD" clId="Web-{6AC297EF-ED1A-191B-2EF0-CE6AD1A0029E}" dt="2025-03-28T08:46:07.805" v="25" actId="14100"/>
          <ac:spMkLst>
            <pc:docMk/>
            <pc:sldMk cId="4067426823" sldId="329"/>
            <ac:spMk id="7" creationId="{2FB4F167-BFDB-2F9A-B4AC-7B274F516D4E}"/>
          </ac:spMkLst>
        </pc:spChg>
      </pc:sldChg>
      <pc:sldChg chg="add">
        <pc:chgData name="Giulia Landolina" userId="S::giulia.landolina@unier.it::19e8a9bf-08c1-4027-8d80-6cef0007f78e" providerId="AD" clId="Web-{6AC297EF-ED1A-191B-2EF0-CE6AD1A0029E}" dt="2025-03-28T08:46:34.618" v="26"/>
        <pc:sldMkLst>
          <pc:docMk/>
          <pc:sldMk cId="4127811983" sldId="330"/>
        </pc:sldMkLst>
      </pc:sldChg>
      <pc:sldChg chg="add">
        <pc:chgData name="Giulia Landolina" userId="S::giulia.landolina@unier.it::19e8a9bf-08c1-4027-8d80-6cef0007f78e" providerId="AD" clId="Web-{6AC297EF-ED1A-191B-2EF0-CE6AD1A0029E}" dt="2025-03-28T08:46:34.634" v="27"/>
        <pc:sldMkLst>
          <pc:docMk/>
          <pc:sldMk cId="2499059419" sldId="331"/>
        </pc:sldMkLst>
      </pc:sldChg>
    </pc:docChg>
  </pc:docChgLst>
  <pc:docChgLst>
    <pc:chgData name="Laura Polimadei" userId="S::laura.polimadei@unier.it::350383c6-760a-44c6-a4b3-e81b26576e2f" providerId="AD" clId="Web-{9B99FDBE-8D72-66A0-0405-BA0E4C045807}"/>
    <pc:docChg chg="modSld">
      <pc:chgData name="Laura Polimadei" userId="S::laura.polimadei@unier.it::350383c6-760a-44c6-a4b3-e81b26576e2f" providerId="AD" clId="Web-{9B99FDBE-8D72-66A0-0405-BA0E4C045807}" dt="2025-03-28T08:53:14.061" v="43" actId="20577"/>
      <pc:docMkLst>
        <pc:docMk/>
      </pc:docMkLst>
      <pc:sldChg chg="modSp">
        <pc:chgData name="Laura Polimadei" userId="S::laura.polimadei@unier.it::350383c6-760a-44c6-a4b3-e81b26576e2f" providerId="AD" clId="Web-{9B99FDBE-8D72-66A0-0405-BA0E4C045807}" dt="2025-03-28T08:51:36.745" v="2" actId="20577"/>
        <pc:sldMkLst>
          <pc:docMk/>
          <pc:sldMk cId="300258821" sldId="281"/>
        </pc:sldMkLst>
        <pc:spChg chg="mod">
          <ac:chgData name="Laura Polimadei" userId="S::laura.polimadei@unier.it::350383c6-760a-44c6-a4b3-e81b26576e2f" providerId="AD" clId="Web-{9B99FDBE-8D72-66A0-0405-BA0E4C045807}" dt="2025-03-28T08:51:36.745" v="2" actId="20577"/>
          <ac:spMkLst>
            <pc:docMk/>
            <pc:sldMk cId="300258821" sldId="281"/>
            <ac:spMk id="16" creationId="{E66F8425-A170-5644-13F4-C3C898B4277F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2:46.872" v="38" actId="20577"/>
        <pc:sldMkLst>
          <pc:docMk/>
          <pc:sldMk cId="3885424972" sldId="310"/>
        </pc:sldMkLst>
        <pc:spChg chg="mod">
          <ac:chgData name="Laura Polimadei" userId="S::laura.polimadei@unier.it::350383c6-760a-44c6-a4b3-e81b26576e2f" providerId="AD" clId="Web-{9B99FDBE-8D72-66A0-0405-BA0E4C045807}" dt="2025-03-28T08:52:46.872" v="38" actId="20577"/>
          <ac:spMkLst>
            <pc:docMk/>
            <pc:sldMk cId="3885424972" sldId="310"/>
            <ac:spMk id="6" creationId="{BDFE3505-7B08-F77C-AD83-EFB7481B5315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2:55.092" v="40" actId="20577"/>
        <pc:sldMkLst>
          <pc:docMk/>
          <pc:sldMk cId="805789447" sldId="312"/>
        </pc:sldMkLst>
        <pc:spChg chg="mod">
          <ac:chgData name="Laura Polimadei" userId="S::laura.polimadei@unier.it::350383c6-760a-44c6-a4b3-e81b26576e2f" providerId="AD" clId="Web-{9B99FDBE-8D72-66A0-0405-BA0E4C045807}" dt="2025-03-28T08:52:55.092" v="40" actId="20577"/>
          <ac:spMkLst>
            <pc:docMk/>
            <pc:sldMk cId="805789447" sldId="312"/>
            <ac:spMk id="4" creationId="{63594E31-8C52-B39D-1E73-F561A64A1063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1:58.714" v="9" actId="20577"/>
        <pc:sldMkLst>
          <pc:docMk/>
          <pc:sldMk cId="482361336" sldId="316"/>
        </pc:sldMkLst>
        <pc:spChg chg="mod">
          <ac:chgData name="Laura Polimadei" userId="S::laura.polimadei@unier.it::350383c6-760a-44c6-a4b3-e81b26576e2f" providerId="AD" clId="Web-{9B99FDBE-8D72-66A0-0405-BA0E4C045807}" dt="2025-03-28T08:51:58.714" v="9" actId="20577"/>
          <ac:spMkLst>
            <pc:docMk/>
            <pc:sldMk cId="482361336" sldId="316"/>
            <ac:spMk id="4" creationId="{967FD087-D5F3-EC95-D446-A9518B4E0683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2:31.122" v="30" actId="14100"/>
        <pc:sldMkLst>
          <pc:docMk/>
          <pc:sldMk cId="3758528340" sldId="317"/>
        </pc:sldMkLst>
        <pc:spChg chg="mod">
          <ac:chgData name="Laura Polimadei" userId="S::laura.polimadei@unier.it::350383c6-760a-44c6-a4b3-e81b26576e2f" providerId="AD" clId="Web-{9B99FDBE-8D72-66A0-0405-BA0E4C045807}" dt="2025-03-28T08:52:16.012" v="24" actId="14100"/>
          <ac:spMkLst>
            <pc:docMk/>
            <pc:sldMk cId="3758528340" sldId="317"/>
            <ac:spMk id="11" creationId="{322897FB-BBE4-466F-566B-D8DF2E12556C}"/>
          </ac:spMkLst>
        </pc:spChg>
        <pc:spChg chg="mod">
          <ac:chgData name="Laura Polimadei" userId="S::laura.polimadei@unier.it::350383c6-760a-44c6-a4b3-e81b26576e2f" providerId="AD" clId="Web-{9B99FDBE-8D72-66A0-0405-BA0E4C045807}" dt="2025-03-28T08:52:31.122" v="30" actId="14100"/>
          <ac:spMkLst>
            <pc:docMk/>
            <pc:sldMk cId="3758528340" sldId="317"/>
            <ac:spMk id="12" creationId="{4B304EBF-239A-2F4D-CFAA-E85906838D9D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1:45.089" v="5" actId="20577"/>
        <pc:sldMkLst>
          <pc:docMk/>
          <pc:sldMk cId="1071950791" sldId="327"/>
        </pc:sldMkLst>
        <pc:spChg chg="mod">
          <ac:chgData name="Laura Polimadei" userId="S::laura.polimadei@unier.it::350383c6-760a-44c6-a4b3-e81b26576e2f" providerId="AD" clId="Web-{9B99FDBE-8D72-66A0-0405-BA0E4C045807}" dt="2025-03-28T08:51:45.089" v="5" actId="20577"/>
          <ac:spMkLst>
            <pc:docMk/>
            <pc:sldMk cId="1071950791" sldId="327"/>
            <ac:spMk id="21" creationId="{D58C4746-463D-AF9C-88E7-7E37AAF3FC29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2:40.263" v="36" actId="20577"/>
        <pc:sldMkLst>
          <pc:docMk/>
          <pc:sldMk cId="881625914" sldId="328"/>
        </pc:sldMkLst>
        <pc:spChg chg="mod">
          <ac:chgData name="Laura Polimadei" userId="S::laura.polimadei@unier.it::350383c6-760a-44c6-a4b3-e81b26576e2f" providerId="AD" clId="Web-{9B99FDBE-8D72-66A0-0405-BA0E4C045807}" dt="2025-03-28T08:52:40.263" v="36" actId="20577"/>
          <ac:spMkLst>
            <pc:docMk/>
            <pc:sldMk cId="881625914" sldId="328"/>
            <ac:spMk id="21" creationId="{ACC288F2-95BB-84E9-7047-F53121800817}"/>
          </ac:spMkLst>
        </pc:spChg>
      </pc:sldChg>
      <pc:sldChg chg="modSp">
        <pc:chgData name="Laura Polimadei" userId="S::laura.polimadei@unier.it::350383c6-760a-44c6-a4b3-e81b26576e2f" providerId="AD" clId="Web-{9B99FDBE-8D72-66A0-0405-BA0E4C045807}" dt="2025-03-28T08:53:14.061" v="43" actId="20577"/>
        <pc:sldMkLst>
          <pc:docMk/>
          <pc:sldMk cId="4127811983" sldId="330"/>
        </pc:sldMkLst>
        <pc:spChg chg="mod">
          <ac:chgData name="Laura Polimadei" userId="S::laura.polimadei@unier.it::350383c6-760a-44c6-a4b3-e81b26576e2f" providerId="AD" clId="Web-{9B99FDBE-8D72-66A0-0405-BA0E4C045807}" dt="2025-03-28T08:53:14.061" v="43" actId="20577"/>
          <ac:spMkLst>
            <pc:docMk/>
            <pc:sldMk cId="4127811983" sldId="330"/>
            <ac:spMk id="5" creationId="{77B0C2E7-C3D5-3519-D18A-5844E5EF0050}"/>
          </ac:spMkLst>
        </pc:spChg>
      </pc:sldChg>
    </pc:docChg>
  </pc:docChgLst>
  <pc:docChgLst>
    <pc:chgData name="Giulia Landolina" userId="S::giulia.landolina@unier.it::19e8a9bf-08c1-4027-8d80-6cef0007f78e" providerId="AD" clId="Web-{19DD249C-3114-C74E-2628-82CA5BF2CF24}"/>
    <pc:docChg chg="modSld">
      <pc:chgData name="Giulia Landolina" userId="S::giulia.landolina@unier.it::19e8a9bf-08c1-4027-8d80-6cef0007f78e" providerId="AD" clId="Web-{19DD249C-3114-C74E-2628-82CA5BF2CF24}" dt="2025-03-28T08:48:58.921" v="0" actId="1076"/>
      <pc:docMkLst>
        <pc:docMk/>
      </pc:docMkLst>
      <pc:sldChg chg="modSp">
        <pc:chgData name="Giulia Landolina" userId="S::giulia.landolina@unier.it::19e8a9bf-08c1-4027-8d80-6cef0007f78e" providerId="AD" clId="Web-{19DD249C-3114-C74E-2628-82CA5BF2CF24}" dt="2025-03-28T08:48:58.921" v="0" actId="1076"/>
        <pc:sldMkLst>
          <pc:docMk/>
          <pc:sldMk cId="2150288897" sldId="324"/>
        </pc:sldMkLst>
        <pc:spChg chg="mod">
          <ac:chgData name="Giulia Landolina" userId="S::giulia.landolina@unier.it::19e8a9bf-08c1-4027-8d80-6cef0007f78e" providerId="AD" clId="Web-{19DD249C-3114-C74E-2628-82CA5BF2CF24}" dt="2025-03-28T08:48:58.921" v="0" actId="1076"/>
          <ac:spMkLst>
            <pc:docMk/>
            <pc:sldMk cId="2150288897" sldId="324"/>
            <ac:spMk id="21" creationId="{1FFC1D20-3DFC-BB58-F1F7-D2FDBF5E5EED}"/>
          </ac:spMkLst>
        </pc:spChg>
      </pc:sldChg>
    </pc:docChg>
  </pc:docChgLst>
  <pc:docChgLst>
    <pc:chgData name="Giulia Landolina" userId="19e8a9bf-08c1-4027-8d80-6cef0007f78e" providerId="ADAL" clId="{B96CACEF-80AF-4651-897F-3F1D1B5A8DFF}"/>
    <pc:docChg chg="modSld sldOrd">
      <pc:chgData name="Giulia Landolina" userId="19e8a9bf-08c1-4027-8d80-6cef0007f78e" providerId="ADAL" clId="{B96CACEF-80AF-4651-897F-3F1D1B5A8DFF}" dt="2025-04-30T10:37:34.530" v="1"/>
      <pc:docMkLst>
        <pc:docMk/>
      </pc:docMkLst>
      <pc:sldChg chg="ord">
        <pc:chgData name="Giulia Landolina" userId="19e8a9bf-08c1-4027-8d80-6cef0007f78e" providerId="ADAL" clId="{B96CACEF-80AF-4651-897F-3F1D1B5A8DFF}" dt="2025-04-30T10:37:34.530" v="1"/>
        <pc:sldMkLst>
          <pc:docMk/>
          <pc:sldMk cId="2150288897" sldId="324"/>
        </pc:sldMkLst>
      </pc:sldChg>
    </pc:docChg>
  </pc:docChgLst>
  <pc:docChgLst>
    <pc:chgData name="Giulia Landolina" userId="19e8a9bf-08c1-4027-8d80-6cef0007f78e" providerId="ADAL" clId="{6A1E87DC-E661-4904-8589-8C4AF9A0FF85}"/>
    <pc:docChg chg="undo redo custSel addSld delSld modSld sldOrd">
      <pc:chgData name="Giulia Landolina" userId="19e8a9bf-08c1-4027-8d80-6cef0007f78e" providerId="ADAL" clId="{6A1E87DC-E661-4904-8589-8C4AF9A0FF85}" dt="2025-03-13T12:26:20.479" v="1846" actId="47"/>
      <pc:docMkLst>
        <pc:docMk/>
      </pc:docMkLst>
      <pc:sldChg chg="modSp mod">
        <pc:chgData name="Giulia Landolina" userId="19e8a9bf-08c1-4027-8d80-6cef0007f78e" providerId="ADAL" clId="{6A1E87DC-E661-4904-8589-8C4AF9A0FF85}" dt="2025-03-10T13:49:39.636" v="66" actId="20577"/>
        <pc:sldMkLst>
          <pc:docMk/>
          <pc:sldMk cId="0" sldId="256"/>
        </pc:sldMkLst>
        <pc:spChg chg="mod">
          <ac:chgData name="Giulia Landolina" userId="19e8a9bf-08c1-4027-8d80-6cef0007f78e" providerId="ADAL" clId="{6A1E87DC-E661-4904-8589-8C4AF9A0FF85}" dt="2025-03-10T13:49:39.636" v="66" actId="20577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add del mod">
        <pc:chgData name="Giulia Landolina" userId="19e8a9bf-08c1-4027-8d80-6cef0007f78e" providerId="ADAL" clId="{6A1E87DC-E661-4904-8589-8C4AF9A0FF85}" dt="2025-03-10T14:39:54.211" v="701" actId="20577"/>
        <pc:sldMkLst>
          <pc:docMk/>
          <pc:sldMk cId="300258821" sldId="281"/>
        </pc:sldMkLst>
        <pc:spChg chg="add mod ord">
          <ac:chgData name="Giulia Landolina" userId="19e8a9bf-08c1-4027-8d80-6cef0007f78e" providerId="ADAL" clId="{6A1E87DC-E661-4904-8589-8C4AF9A0FF85}" dt="2025-03-10T14:38:27.641" v="655" actId="1076"/>
          <ac:spMkLst>
            <pc:docMk/>
            <pc:sldMk cId="300258821" sldId="281"/>
            <ac:spMk id="7" creationId="{81E944E5-6BF4-A6C2-004F-FD66270CE27B}"/>
          </ac:spMkLst>
        </pc:spChg>
        <pc:spChg chg="mod">
          <ac:chgData name="Giulia Landolina" userId="19e8a9bf-08c1-4027-8d80-6cef0007f78e" providerId="ADAL" clId="{6A1E87DC-E661-4904-8589-8C4AF9A0FF85}" dt="2025-03-10T14:38:30.215" v="656" actId="1076"/>
          <ac:spMkLst>
            <pc:docMk/>
            <pc:sldMk cId="300258821" sldId="281"/>
            <ac:spMk id="13" creationId="{146018CD-0292-3280-5063-B50831C09944}"/>
          </ac:spMkLst>
        </pc:spChg>
        <pc:spChg chg="add mod">
          <ac:chgData name="Giulia Landolina" userId="19e8a9bf-08c1-4027-8d80-6cef0007f78e" providerId="ADAL" clId="{6A1E87DC-E661-4904-8589-8C4AF9A0FF85}" dt="2025-03-10T14:39:54.211" v="701" actId="20577"/>
          <ac:spMkLst>
            <pc:docMk/>
            <pc:sldMk cId="300258821" sldId="281"/>
            <ac:spMk id="16" creationId="{E66F8425-A170-5644-13F4-C3C898B4277F}"/>
          </ac:spMkLst>
        </pc:spChg>
        <pc:grpChg chg="mod">
          <ac:chgData name="Giulia Landolina" userId="19e8a9bf-08c1-4027-8d80-6cef0007f78e" providerId="ADAL" clId="{6A1E87DC-E661-4904-8589-8C4AF9A0FF85}" dt="2025-03-10T14:38:18.478" v="652" actId="14100"/>
          <ac:grpSpMkLst>
            <pc:docMk/>
            <pc:sldMk cId="300258821" sldId="281"/>
            <ac:grpSpMk id="12" creationId="{2740C576-1B38-2C52-7283-A943FE2B2E1E}"/>
          </ac:grpSpMkLst>
        </pc:grpChg>
        <pc:picChg chg="mod">
          <ac:chgData name="Giulia Landolina" userId="19e8a9bf-08c1-4027-8d80-6cef0007f78e" providerId="ADAL" clId="{6A1E87DC-E661-4904-8589-8C4AF9A0FF85}" dt="2025-03-10T14:38:24.550" v="654" actId="1076"/>
          <ac:picMkLst>
            <pc:docMk/>
            <pc:sldMk cId="300258821" sldId="281"/>
            <ac:picMk id="1026" creationId="{CBC2D91A-BDE5-300A-9724-74A26421C527}"/>
          </ac:picMkLst>
        </pc:picChg>
      </pc:sldChg>
      <pc:sldChg chg="del">
        <pc:chgData name="Giulia Landolina" userId="19e8a9bf-08c1-4027-8d80-6cef0007f78e" providerId="ADAL" clId="{6A1E87DC-E661-4904-8589-8C4AF9A0FF85}" dt="2025-03-10T13:49:17.334" v="4" actId="47"/>
        <pc:sldMkLst>
          <pc:docMk/>
          <pc:sldMk cId="2870775696" sldId="286"/>
        </pc:sldMkLst>
      </pc:sldChg>
      <pc:sldChg chg="addSp delSp modSp del mod">
        <pc:chgData name="Giulia Landolina" userId="19e8a9bf-08c1-4027-8d80-6cef0007f78e" providerId="ADAL" clId="{6A1E87DC-E661-4904-8589-8C4AF9A0FF85}" dt="2025-03-10T14:05:19.107" v="136" actId="20577"/>
        <pc:sldMkLst>
          <pc:docMk/>
          <pc:sldMk cId="1999480684" sldId="287"/>
        </pc:sldMkLst>
      </pc:sldChg>
      <pc:sldChg chg="del">
        <pc:chgData name="Giulia Landolina" userId="19e8a9bf-08c1-4027-8d80-6cef0007f78e" providerId="ADAL" clId="{6A1E87DC-E661-4904-8589-8C4AF9A0FF85}" dt="2025-03-10T13:49:23.030" v="21" actId="47"/>
        <pc:sldMkLst>
          <pc:docMk/>
          <pc:sldMk cId="2953179900" sldId="300"/>
        </pc:sldMkLst>
      </pc:sldChg>
      <pc:sldChg chg="del">
        <pc:chgData name="Giulia Landolina" userId="19e8a9bf-08c1-4027-8d80-6cef0007f78e" providerId="ADAL" clId="{6A1E87DC-E661-4904-8589-8C4AF9A0FF85}" dt="2025-03-10T13:49:14.266" v="0" actId="47"/>
        <pc:sldMkLst>
          <pc:docMk/>
          <pc:sldMk cId="3933072363" sldId="301"/>
        </pc:sldMkLst>
      </pc:sldChg>
      <pc:sldChg chg="del">
        <pc:chgData name="Giulia Landolina" userId="19e8a9bf-08c1-4027-8d80-6cef0007f78e" providerId="ADAL" clId="{6A1E87DC-E661-4904-8589-8C4AF9A0FF85}" dt="2025-03-10T13:49:15.218" v="1" actId="47"/>
        <pc:sldMkLst>
          <pc:docMk/>
          <pc:sldMk cId="514476906" sldId="302"/>
        </pc:sldMkLst>
      </pc:sldChg>
      <pc:sldChg chg="del">
        <pc:chgData name="Giulia Landolina" userId="19e8a9bf-08c1-4027-8d80-6cef0007f78e" providerId="ADAL" clId="{6A1E87DC-E661-4904-8589-8C4AF9A0FF85}" dt="2025-03-10T13:49:15.951" v="2" actId="47"/>
        <pc:sldMkLst>
          <pc:docMk/>
          <pc:sldMk cId="1983427877" sldId="303"/>
        </pc:sldMkLst>
      </pc:sldChg>
      <pc:sldChg chg="del">
        <pc:chgData name="Giulia Landolina" userId="19e8a9bf-08c1-4027-8d80-6cef0007f78e" providerId="ADAL" clId="{6A1E87DC-E661-4904-8589-8C4AF9A0FF85}" dt="2025-03-10T13:49:16.607" v="3" actId="47"/>
        <pc:sldMkLst>
          <pc:docMk/>
          <pc:sldMk cId="1825834185" sldId="304"/>
        </pc:sldMkLst>
      </pc:sldChg>
      <pc:sldChg chg="addSp delSp modSp mod">
        <pc:chgData name="Giulia Landolina" userId="19e8a9bf-08c1-4027-8d80-6cef0007f78e" providerId="ADAL" clId="{6A1E87DC-E661-4904-8589-8C4AF9A0FF85}" dt="2025-03-10T14:36:43.834" v="640" actId="1076"/>
        <pc:sldMkLst>
          <pc:docMk/>
          <pc:sldMk cId="1797988424" sldId="305"/>
        </pc:sldMkLst>
        <pc:spChg chg="mod">
          <ac:chgData name="Giulia Landolina" userId="19e8a9bf-08c1-4027-8d80-6cef0007f78e" providerId="ADAL" clId="{6A1E87DC-E661-4904-8589-8C4AF9A0FF85}" dt="2025-03-10T14:32:06.398" v="595" actId="1076"/>
          <ac:spMkLst>
            <pc:docMk/>
            <pc:sldMk cId="1797988424" sldId="305"/>
            <ac:spMk id="2" creationId="{3431DF9F-FDA4-10AA-9FAE-C88383E8A812}"/>
          </ac:spMkLst>
        </pc:spChg>
        <pc:spChg chg="mod">
          <ac:chgData name="Giulia Landolina" userId="19e8a9bf-08c1-4027-8d80-6cef0007f78e" providerId="ADAL" clId="{6A1E87DC-E661-4904-8589-8C4AF9A0FF85}" dt="2025-03-10T14:00:49.399" v="71" actId="20577"/>
          <ac:spMkLst>
            <pc:docMk/>
            <pc:sldMk cId="1797988424" sldId="305"/>
            <ac:spMk id="4" creationId="{6308B4E6-A97B-CA6C-969B-92C08A148679}"/>
          </ac:spMkLst>
        </pc:spChg>
        <pc:spChg chg="mod">
          <ac:chgData name="Giulia Landolina" userId="19e8a9bf-08c1-4027-8d80-6cef0007f78e" providerId="ADAL" clId="{6A1E87DC-E661-4904-8589-8C4AF9A0FF85}" dt="2025-03-10T14:29:43.801" v="593"/>
          <ac:spMkLst>
            <pc:docMk/>
            <pc:sldMk cId="1797988424" sldId="305"/>
            <ac:spMk id="8" creationId="{C36F63A7-9A17-316D-0709-5DCF8E579D24}"/>
          </ac:spMkLst>
        </pc:spChg>
        <pc:spChg chg="add mod">
          <ac:chgData name="Giulia Landolina" userId="19e8a9bf-08c1-4027-8d80-6cef0007f78e" providerId="ADAL" clId="{6A1E87DC-E661-4904-8589-8C4AF9A0FF85}" dt="2025-03-10T14:36:21.372" v="632" actId="1076"/>
          <ac:spMkLst>
            <pc:docMk/>
            <pc:sldMk cId="1797988424" sldId="305"/>
            <ac:spMk id="10" creationId="{545DCFC0-F0A3-D7B3-8F50-215F4B2E7902}"/>
          </ac:spMkLst>
        </pc:spChg>
        <pc:spChg chg="add mod">
          <ac:chgData name="Giulia Landolina" userId="19e8a9bf-08c1-4027-8d80-6cef0007f78e" providerId="ADAL" clId="{6A1E87DC-E661-4904-8589-8C4AF9A0FF85}" dt="2025-03-10T14:36:43.834" v="640" actId="1076"/>
          <ac:spMkLst>
            <pc:docMk/>
            <pc:sldMk cId="1797988424" sldId="305"/>
            <ac:spMk id="11" creationId="{5AF5897B-B734-44B5-408A-D2721AC8E06D}"/>
          </ac:spMkLst>
        </pc:spChg>
        <pc:spChg chg="add mod">
          <ac:chgData name="Giulia Landolina" userId="19e8a9bf-08c1-4027-8d80-6cef0007f78e" providerId="ADAL" clId="{6A1E87DC-E661-4904-8589-8C4AF9A0FF85}" dt="2025-03-10T14:36:08.623" v="626" actId="1076"/>
          <ac:spMkLst>
            <pc:docMk/>
            <pc:sldMk cId="1797988424" sldId="305"/>
            <ac:spMk id="12" creationId="{C20FB37D-57F0-91C1-3C28-6297B5CB4DAC}"/>
          </ac:spMkLst>
        </pc:spChg>
        <pc:spChg chg="add mod">
          <ac:chgData name="Giulia Landolina" userId="19e8a9bf-08c1-4027-8d80-6cef0007f78e" providerId="ADAL" clId="{6A1E87DC-E661-4904-8589-8C4AF9A0FF85}" dt="2025-03-10T14:34:11.112" v="617" actId="255"/>
          <ac:spMkLst>
            <pc:docMk/>
            <pc:sldMk cId="1797988424" sldId="305"/>
            <ac:spMk id="15" creationId="{B60ECEFD-96D5-828C-8EDC-819ACB1878EE}"/>
          </ac:spMkLst>
        </pc:spChg>
        <pc:spChg chg="add mod">
          <ac:chgData name="Giulia Landolina" userId="19e8a9bf-08c1-4027-8d80-6cef0007f78e" providerId="ADAL" clId="{6A1E87DC-E661-4904-8589-8C4AF9A0FF85}" dt="2025-03-10T14:34:00.520" v="614"/>
          <ac:spMkLst>
            <pc:docMk/>
            <pc:sldMk cId="1797988424" sldId="305"/>
            <ac:spMk id="17" creationId="{08A9702C-20DA-CAB9-CD10-EFE0D0A03E32}"/>
          </ac:spMkLst>
        </pc:spChg>
        <pc:grpChg chg="add mod">
          <ac:chgData name="Giulia Landolina" userId="19e8a9bf-08c1-4027-8d80-6cef0007f78e" providerId="ADAL" clId="{6A1E87DC-E661-4904-8589-8C4AF9A0FF85}" dt="2025-03-10T14:29:43.801" v="593"/>
          <ac:grpSpMkLst>
            <pc:docMk/>
            <pc:sldMk cId="1797988424" sldId="305"/>
            <ac:grpSpMk id="7" creationId="{49E80A15-9694-7084-2925-A69C017A699F}"/>
          </ac:grpSpMkLst>
        </pc:grpChg>
        <pc:grpChg chg="add mod">
          <ac:chgData name="Giulia Landolina" userId="19e8a9bf-08c1-4027-8d80-6cef0007f78e" providerId="ADAL" clId="{6A1E87DC-E661-4904-8589-8C4AF9A0FF85}" dt="2025-03-10T14:36:26.512" v="634" actId="1076"/>
          <ac:grpSpMkLst>
            <pc:docMk/>
            <pc:sldMk cId="1797988424" sldId="305"/>
            <ac:grpSpMk id="13" creationId="{98A6CCBD-8DA0-255A-B513-5672F81C9DEE}"/>
          </ac:grpSpMkLst>
        </pc:grpChg>
        <pc:grpChg chg="add mod">
          <ac:chgData name="Giulia Landolina" userId="19e8a9bf-08c1-4027-8d80-6cef0007f78e" providerId="ADAL" clId="{6A1E87DC-E661-4904-8589-8C4AF9A0FF85}" dt="2025-03-10T14:34:00.520" v="614"/>
          <ac:grpSpMkLst>
            <pc:docMk/>
            <pc:sldMk cId="1797988424" sldId="305"/>
            <ac:grpSpMk id="14" creationId="{421C3664-0FE6-2BF3-A0E5-0D7D54E59F49}"/>
          </ac:grpSpMkLst>
        </pc:grpChg>
        <pc:picChg chg="mod">
          <ac:chgData name="Giulia Landolina" userId="19e8a9bf-08c1-4027-8d80-6cef0007f78e" providerId="ADAL" clId="{6A1E87DC-E661-4904-8589-8C4AF9A0FF85}" dt="2025-03-10T14:29:43.801" v="593"/>
          <ac:picMkLst>
            <pc:docMk/>
            <pc:sldMk cId="1797988424" sldId="305"/>
            <ac:picMk id="9" creationId="{744D5769-F525-8F3F-C10D-0524960E51D3}"/>
          </ac:picMkLst>
        </pc:picChg>
        <pc:picChg chg="add mod">
          <ac:chgData name="Giulia Landolina" userId="19e8a9bf-08c1-4027-8d80-6cef0007f78e" providerId="ADAL" clId="{6A1E87DC-E661-4904-8589-8C4AF9A0FF85}" dt="2025-03-10T14:34:00.520" v="614"/>
          <ac:picMkLst>
            <pc:docMk/>
            <pc:sldMk cId="1797988424" sldId="305"/>
            <ac:picMk id="16" creationId="{211FD3DB-5199-293D-FB56-FAAD357F219B}"/>
          </ac:picMkLst>
        </pc:picChg>
        <pc:picChg chg="add mod">
          <ac:chgData name="Giulia Landolina" userId="19e8a9bf-08c1-4027-8d80-6cef0007f78e" providerId="ADAL" clId="{6A1E87DC-E661-4904-8589-8C4AF9A0FF85}" dt="2025-03-10T14:36:40.410" v="639" actId="1076"/>
          <ac:picMkLst>
            <pc:docMk/>
            <pc:sldMk cId="1797988424" sldId="305"/>
            <ac:picMk id="6145" creationId="{1071EFE1-3135-C9C0-34A5-0870362097C1}"/>
          </ac:picMkLst>
        </pc:picChg>
      </pc:sldChg>
      <pc:sldChg chg="addSp delSp modSp add mod">
        <pc:chgData name="Giulia Landolina" userId="19e8a9bf-08c1-4027-8d80-6cef0007f78e" providerId="ADAL" clId="{6A1E87DC-E661-4904-8589-8C4AF9A0FF85}" dt="2025-03-10T14:07:34.029" v="207" actId="115"/>
        <pc:sldMkLst>
          <pc:docMk/>
          <pc:sldMk cId="4056993986" sldId="306"/>
        </pc:sldMkLst>
        <pc:spChg chg="mod">
          <ac:chgData name="Giulia Landolina" userId="19e8a9bf-08c1-4027-8d80-6cef0007f78e" providerId="ADAL" clId="{6A1E87DC-E661-4904-8589-8C4AF9A0FF85}" dt="2025-03-10T14:07:00.755" v="198" actId="1076"/>
          <ac:spMkLst>
            <pc:docMk/>
            <pc:sldMk cId="4056993986" sldId="306"/>
            <ac:spMk id="2" creationId="{C3B586F2-8A9B-F6B1-4B39-2A43A1553561}"/>
          </ac:spMkLst>
        </pc:spChg>
        <pc:spChg chg="mod">
          <ac:chgData name="Giulia Landolina" userId="19e8a9bf-08c1-4027-8d80-6cef0007f78e" providerId="ADAL" clId="{6A1E87DC-E661-4904-8589-8C4AF9A0FF85}" dt="2025-03-10T14:07:34.029" v="207" actId="115"/>
          <ac:spMkLst>
            <pc:docMk/>
            <pc:sldMk cId="4056993986" sldId="306"/>
            <ac:spMk id="21" creationId="{D08D9B4C-0521-5F94-D0E5-ABD46FA8321D}"/>
          </ac:spMkLst>
        </pc:spChg>
      </pc:sldChg>
      <pc:sldChg chg="addSp delSp modSp add mod">
        <pc:chgData name="Giulia Landolina" userId="19e8a9bf-08c1-4027-8d80-6cef0007f78e" providerId="ADAL" clId="{6A1E87DC-E661-4904-8589-8C4AF9A0FF85}" dt="2025-03-10T15:17:14.744" v="1414" actId="1076"/>
        <pc:sldMkLst>
          <pc:docMk/>
          <pc:sldMk cId="1433479555" sldId="307"/>
        </pc:sldMkLst>
      </pc:sldChg>
      <pc:sldChg chg="del">
        <pc:chgData name="Giulia Landolina" userId="19e8a9bf-08c1-4027-8d80-6cef0007f78e" providerId="ADAL" clId="{6A1E87DC-E661-4904-8589-8C4AF9A0FF85}" dt="2025-03-10T13:49:18.344" v="7" actId="47"/>
        <pc:sldMkLst>
          <pc:docMk/>
          <pc:sldMk cId="3809189611" sldId="307"/>
        </pc:sldMkLst>
      </pc:sldChg>
      <pc:sldChg chg="del">
        <pc:chgData name="Giulia Landolina" userId="19e8a9bf-08c1-4027-8d80-6cef0007f78e" providerId="ADAL" clId="{6A1E87DC-E661-4904-8589-8C4AF9A0FF85}" dt="2025-03-10T13:49:18.433" v="8" actId="47"/>
        <pc:sldMkLst>
          <pc:docMk/>
          <pc:sldMk cId="1602169239" sldId="308"/>
        </pc:sldMkLst>
      </pc:sldChg>
      <pc:sldChg chg="addSp delSp modSp add mod">
        <pc:chgData name="Giulia Landolina" userId="19e8a9bf-08c1-4027-8d80-6cef0007f78e" providerId="ADAL" clId="{6A1E87DC-E661-4904-8589-8C4AF9A0FF85}" dt="2025-03-10T15:17:04.183" v="1413" actId="1076"/>
        <pc:sldMkLst>
          <pc:docMk/>
          <pc:sldMk cId="3497796733" sldId="308"/>
        </pc:sldMkLst>
      </pc:sldChg>
      <pc:sldChg chg="del">
        <pc:chgData name="Giulia Landolina" userId="19e8a9bf-08c1-4027-8d80-6cef0007f78e" providerId="ADAL" clId="{6A1E87DC-E661-4904-8589-8C4AF9A0FF85}" dt="2025-03-10T13:49:18.655" v="9" actId="47"/>
        <pc:sldMkLst>
          <pc:docMk/>
          <pc:sldMk cId="1327932226" sldId="309"/>
        </pc:sldMkLst>
      </pc:sldChg>
      <pc:sldChg chg="addSp delSp modSp add del mod ord">
        <pc:chgData name="Giulia Landolina" userId="19e8a9bf-08c1-4027-8d80-6cef0007f78e" providerId="ADAL" clId="{6A1E87DC-E661-4904-8589-8C4AF9A0FF85}" dt="2025-03-13T12:26:20.479" v="1846" actId="47"/>
        <pc:sldMkLst>
          <pc:docMk/>
          <pc:sldMk cId="2968957904" sldId="309"/>
        </pc:sldMkLst>
      </pc:sldChg>
      <pc:sldChg chg="del">
        <pc:chgData name="Giulia Landolina" userId="19e8a9bf-08c1-4027-8d80-6cef0007f78e" providerId="ADAL" clId="{6A1E87DC-E661-4904-8589-8C4AF9A0FF85}" dt="2025-03-10T13:49:18.841" v="10" actId="47"/>
        <pc:sldMkLst>
          <pc:docMk/>
          <pc:sldMk cId="482361336" sldId="310"/>
        </pc:sldMkLst>
      </pc:sldChg>
      <pc:sldChg chg="addSp delSp modSp add mod ord">
        <pc:chgData name="Giulia Landolina" userId="19e8a9bf-08c1-4027-8d80-6cef0007f78e" providerId="ADAL" clId="{6A1E87DC-E661-4904-8589-8C4AF9A0FF85}" dt="2025-03-10T14:42:11.268" v="738" actId="478"/>
        <pc:sldMkLst>
          <pc:docMk/>
          <pc:sldMk cId="3885424972" sldId="310"/>
        </pc:sldMkLst>
        <pc:spChg chg="mod">
          <ac:chgData name="Giulia Landolina" userId="19e8a9bf-08c1-4027-8d80-6cef0007f78e" providerId="ADAL" clId="{6A1E87DC-E661-4904-8589-8C4AF9A0FF85}" dt="2025-03-10T14:41:50.035" v="732" actId="962"/>
          <ac:spMkLst>
            <pc:docMk/>
            <pc:sldMk cId="3885424972" sldId="310"/>
            <ac:spMk id="2" creationId="{BE027E3E-D0A8-F3A9-415F-F480CF765A6B}"/>
          </ac:spMkLst>
        </pc:spChg>
        <pc:spChg chg="add mod">
          <ac:chgData name="Giulia Landolina" userId="19e8a9bf-08c1-4027-8d80-6cef0007f78e" providerId="ADAL" clId="{6A1E87DC-E661-4904-8589-8C4AF9A0FF85}" dt="2025-03-10T14:40:47.689" v="728" actId="113"/>
          <ac:spMkLst>
            <pc:docMk/>
            <pc:sldMk cId="3885424972" sldId="310"/>
            <ac:spMk id="6" creationId="{BDFE3505-7B08-F77C-AD83-EFB7481B5315}"/>
          </ac:spMkLst>
        </pc:spChg>
        <pc:spChg chg="mod">
          <ac:chgData name="Giulia Landolina" userId="19e8a9bf-08c1-4027-8d80-6cef0007f78e" providerId="ADAL" clId="{6A1E87DC-E661-4904-8589-8C4AF9A0FF85}" dt="2025-03-10T14:42:04.200" v="737" actId="20577"/>
          <ac:spMkLst>
            <pc:docMk/>
            <pc:sldMk cId="3885424972" sldId="310"/>
            <ac:spMk id="21" creationId="{10F04896-1F42-5E1E-D03F-C118AA8A4A18}"/>
          </ac:spMkLst>
        </pc:spChg>
      </pc:sldChg>
      <pc:sldChg chg="addSp delSp modSp add mod">
        <pc:chgData name="Giulia Landolina" userId="19e8a9bf-08c1-4027-8d80-6cef0007f78e" providerId="ADAL" clId="{6A1E87DC-E661-4904-8589-8C4AF9A0FF85}" dt="2025-03-10T15:57:49.281" v="1420" actId="14100"/>
        <pc:sldMkLst>
          <pc:docMk/>
          <pc:sldMk cId="2337515195" sldId="311"/>
        </pc:sldMkLst>
        <pc:spChg chg="mod ord">
          <ac:chgData name="Giulia Landolina" userId="19e8a9bf-08c1-4027-8d80-6cef0007f78e" providerId="ADAL" clId="{6A1E87DC-E661-4904-8589-8C4AF9A0FF85}" dt="2025-03-10T14:44:23.694" v="843" actId="1076"/>
          <ac:spMkLst>
            <pc:docMk/>
            <pc:sldMk cId="2337515195" sldId="311"/>
            <ac:spMk id="2" creationId="{0E154B56-54A6-73EB-3EFD-C32E9897F39B}"/>
          </ac:spMkLst>
        </pc:spChg>
        <pc:spChg chg="add mod">
          <ac:chgData name="Giulia Landolina" userId="19e8a9bf-08c1-4027-8d80-6cef0007f78e" providerId="ADAL" clId="{6A1E87DC-E661-4904-8589-8C4AF9A0FF85}" dt="2025-03-10T15:57:49.281" v="1420" actId="14100"/>
          <ac:spMkLst>
            <pc:docMk/>
            <pc:sldMk cId="2337515195" sldId="311"/>
            <ac:spMk id="12" creationId="{96FAFF37-9114-3992-FDAE-8D4FD0DDDA27}"/>
          </ac:spMkLst>
        </pc:spChg>
        <pc:picChg chg="add mod">
          <ac:chgData name="Giulia Landolina" userId="19e8a9bf-08c1-4027-8d80-6cef0007f78e" providerId="ADAL" clId="{6A1E87DC-E661-4904-8589-8C4AF9A0FF85}" dt="2025-03-10T15:57:32.487" v="1416" actId="14100"/>
          <ac:picMkLst>
            <pc:docMk/>
            <pc:sldMk cId="2337515195" sldId="311"/>
            <ac:picMk id="11" creationId="{386134E2-ECB6-C1CE-AD6E-06003781CE88}"/>
          </ac:picMkLst>
        </pc:picChg>
      </pc:sldChg>
      <pc:sldChg chg="del">
        <pc:chgData name="Giulia Landolina" userId="19e8a9bf-08c1-4027-8d80-6cef0007f78e" providerId="ADAL" clId="{6A1E87DC-E661-4904-8589-8C4AF9A0FF85}" dt="2025-03-10T13:49:19.062" v="11" actId="47"/>
        <pc:sldMkLst>
          <pc:docMk/>
          <pc:sldMk cId="3758528340" sldId="311"/>
        </pc:sldMkLst>
      </pc:sldChg>
      <pc:sldChg chg="addSp delSp modSp add mod">
        <pc:chgData name="Giulia Landolina" userId="19e8a9bf-08c1-4027-8d80-6cef0007f78e" providerId="ADAL" clId="{6A1E87DC-E661-4904-8589-8C4AF9A0FF85}" dt="2025-03-13T12:19:48.198" v="1616" actId="1076"/>
        <pc:sldMkLst>
          <pc:docMk/>
          <pc:sldMk cId="805789447" sldId="312"/>
        </pc:sldMkLst>
        <pc:spChg chg="mod">
          <ac:chgData name="Giulia Landolina" userId="19e8a9bf-08c1-4027-8d80-6cef0007f78e" providerId="ADAL" clId="{6A1E87DC-E661-4904-8589-8C4AF9A0FF85}" dt="2025-03-10T14:48:27.229" v="990" actId="20577"/>
          <ac:spMkLst>
            <pc:docMk/>
            <pc:sldMk cId="805789447" sldId="312"/>
            <ac:spMk id="2" creationId="{1B3ECDE2-A9B8-809D-938A-39238460FF37}"/>
          </ac:spMkLst>
        </pc:spChg>
        <pc:spChg chg="add mod">
          <ac:chgData name="Giulia Landolina" userId="19e8a9bf-08c1-4027-8d80-6cef0007f78e" providerId="ADAL" clId="{6A1E87DC-E661-4904-8589-8C4AF9A0FF85}" dt="2025-03-13T12:19:44.597" v="1615" actId="1076"/>
          <ac:spMkLst>
            <pc:docMk/>
            <pc:sldMk cId="805789447" sldId="312"/>
            <ac:spMk id="4" creationId="{63594E31-8C52-B39D-1E73-F561A64A1063}"/>
          </ac:spMkLst>
        </pc:spChg>
        <pc:picChg chg="add mod">
          <ac:chgData name="Giulia Landolina" userId="19e8a9bf-08c1-4027-8d80-6cef0007f78e" providerId="ADAL" clId="{6A1E87DC-E661-4904-8589-8C4AF9A0FF85}" dt="2025-03-13T12:19:48.198" v="1616" actId="1076"/>
          <ac:picMkLst>
            <pc:docMk/>
            <pc:sldMk cId="805789447" sldId="312"/>
            <ac:picMk id="12" creationId="{613E0273-FBD8-211D-8802-5D59537EE15B}"/>
          </ac:picMkLst>
        </pc:picChg>
      </pc:sldChg>
      <pc:sldChg chg="del">
        <pc:chgData name="Giulia Landolina" userId="19e8a9bf-08c1-4027-8d80-6cef0007f78e" providerId="ADAL" clId="{6A1E87DC-E661-4904-8589-8C4AF9A0FF85}" dt="2025-03-10T13:49:19.293" v="12" actId="47"/>
        <pc:sldMkLst>
          <pc:docMk/>
          <pc:sldMk cId="1481036870" sldId="312"/>
        </pc:sldMkLst>
      </pc:sldChg>
      <pc:sldChg chg="del">
        <pc:chgData name="Giulia Landolina" userId="19e8a9bf-08c1-4027-8d80-6cef0007f78e" providerId="ADAL" clId="{6A1E87DC-E661-4904-8589-8C4AF9A0FF85}" dt="2025-03-10T13:49:19.576" v="13" actId="47"/>
        <pc:sldMkLst>
          <pc:docMk/>
          <pc:sldMk cId="1206049028" sldId="313"/>
        </pc:sldMkLst>
      </pc:sldChg>
      <pc:sldChg chg="addSp delSp modSp add mod">
        <pc:chgData name="Giulia Landolina" userId="19e8a9bf-08c1-4027-8d80-6cef0007f78e" providerId="ADAL" clId="{6A1E87DC-E661-4904-8589-8C4AF9A0FF85}" dt="2025-03-10T15:58:37.259" v="1425" actId="115"/>
        <pc:sldMkLst>
          <pc:docMk/>
          <pc:sldMk cId="2581687998" sldId="313"/>
        </pc:sldMkLst>
        <pc:spChg chg="mod ord">
          <ac:chgData name="Giulia Landolina" userId="19e8a9bf-08c1-4027-8d80-6cef0007f78e" providerId="ADAL" clId="{6A1E87DC-E661-4904-8589-8C4AF9A0FF85}" dt="2025-03-10T15:10:25.140" v="1380" actId="167"/>
          <ac:spMkLst>
            <pc:docMk/>
            <pc:sldMk cId="2581687998" sldId="313"/>
            <ac:spMk id="2" creationId="{47E629D8-7A25-0D89-9576-F465227CC0A9}"/>
          </ac:spMkLst>
        </pc:spChg>
        <pc:spChg chg="mod">
          <ac:chgData name="Giulia Landolina" userId="19e8a9bf-08c1-4027-8d80-6cef0007f78e" providerId="ADAL" clId="{6A1E87DC-E661-4904-8589-8C4AF9A0FF85}" dt="2025-03-10T15:58:37.259" v="1425" actId="115"/>
          <ac:spMkLst>
            <pc:docMk/>
            <pc:sldMk cId="2581687998" sldId="313"/>
            <ac:spMk id="4" creationId="{F8AD8F52-CA3D-E90B-3226-06C36A97F1EB}"/>
          </ac:spMkLst>
        </pc:spChg>
        <pc:grpChg chg="add mod">
          <ac:chgData name="Giulia Landolina" userId="19e8a9bf-08c1-4027-8d80-6cef0007f78e" providerId="ADAL" clId="{6A1E87DC-E661-4904-8589-8C4AF9A0FF85}" dt="2025-03-10T15:11:14.933" v="1393" actId="164"/>
          <ac:grpSpMkLst>
            <pc:docMk/>
            <pc:sldMk cId="2581687998" sldId="313"/>
            <ac:grpSpMk id="21" creationId="{303CBCAB-5EA1-8006-E7DF-1A726AF3DA20}"/>
          </ac:grpSpMkLst>
        </pc:grpChg>
        <pc:grpChg chg="add mod">
          <ac:chgData name="Giulia Landolina" userId="19e8a9bf-08c1-4027-8d80-6cef0007f78e" providerId="ADAL" clId="{6A1E87DC-E661-4904-8589-8C4AF9A0FF85}" dt="2025-03-10T15:11:18.259" v="1394" actId="1076"/>
          <ac:grpSpMkLst>
            <pc:docMk/>
            <pc:sldMk cId="2581687998" sldId="313"/>
            <ac:grpSpMk id="27" creationId="{97BF9CB4-1EB7-C219-6735-A3B22E186A08}"/>
          </ac:grpSpMkLst>
        </pc:grpChg>
        <pc:picChg chg="add mod">
          <ac:chgData name="Giulia Landolina" userId="19e8a9bf-08c1-4027-8d80-6cef0007f78e" providerId="ADAL" clId="{6A1E87DC-E661-4904-8589-8C4AF9A0FF85}" dt="2025-03-10T15:11:21.930" v="1395" actId="1076"/>
          <ac:picMkLst>
            <pc:docMk/>
            <pc:sldMk cId="2581687998" sldId="313"/>
            <ac:picMk id="5" creationId="{D96B3FBC-9F08-6896-E8F4-51AFF4362416}"/>
          </ac:picMkLst>
        </pc:picChg>
        <pc:picChg chg="add mod">
          <ac:chgData name="Giulia Landolina" userId="19e8a9bf-08c1-4027-8d80-6cef0007f78e" providerId="ADAL" clId="{6A1E87DC-E661-4904-8589-8C4AF9A0FF85}" dt="2025-03-10T15:07:16.963" v="1312" actId="164"/>
          <ac:picMkLst>
            <pc:docMk/>
            <pc:sldMk cId="2581687998" sldId="313"/>
            <ac:picMk id="16" creationId="{12A9500B-AA33-36C2-94AE-67D1E217904A}"/>
          </ac:picMkLst>
        </pc:picChg>
        <pc:picChg chg="add mod">
          <ac:chgData name="Giulia Landolina" userId="19e8a9bf-08c1-4027-8d80-6cef0007f78e" providerId="ADAL" clId="{6A1E87DC-E661-4904-8589-8C4AF9A0FF85}" dt="2025-03-10T15:11:14.933" v="1393" actId="164"/>
          <ac:picMkLst>
            <pc:docMk/>
            <pc:sldMk cId="2581687998" sldId="313"/>
            <ac:picMk id="18" creationId="{35EC8354-1217-51D2-67DD-34C16B3229A0}"/>
          </ac:picMkLst>
        </pc:picChg>
        <pc:picChg chg="add mod">
          <ac:chgData name="Giulia Landolina" userId="19e8a9bf-08c1-4027-8d80-6cef0007f78e" providerId="ADAL" clId="{6A1E87DC-E661-4904-8589-8C4AF9A0FF85}" dt="2025-03-10T15:07:16.963" v="1312" actId="164"/>
          <ac:picMkLst>
            <pc:docMk/>
            <pc:sldMk cId="2581687998" sldId="313"/>
            <ac:picMk id="20" creationId="{0CBE6008-9F91-8BDE-B423-092586E97493}"/>
          </ac:picMkLst>
        </pc:picChg>
        <pc:picChg chg="add mod ord">
          <ac:chgData name="Giulia Landolina" userId="19e8a9bf-08c1-4027-8d80-6cef0007f78e" providerId="ADAL" clId="{6A1E87DC-E661-4904-8589-8C4AF9A0FF85}" dt="2025-03-10T15:11:14.933" v="1393" actId="164"/>
          <ac:picMkLst>
            <pc:docMk/>
            <pc:sldMk cId="2581687998" sldId="313"/>
            <ac:picMk id="26" creationId="{7326D89A-2A9E-205C-C24D-D6D8199F99F7}"/>
          </ac:picMkLst>
        </pc:picChg>
      </pc:sldChg>
      <pc:sldChg chg="delSp add del mod">
        <pc:chgData name="Giulia Landolina" userId="19e8a9bf-08c1-4027-8d80-6cef0007f78e" providerId="ADAL" clId="{6A1E87DC-E661-4904-8589-8C4AF9A0FF85}" dt="2025-03-13T09:54:05.661" v="1490" actId="2696"/>
        <pc:sldMkLst>
          <pc:docMk/>
          <pc:sldMk cId="1833780191" sldId="314"/>
        </pc:sldMkLst>
      </pc:sldChg>
      <pc:sldChg chg="del">
        <pc:chgData name="Giulia Landolina" userId="19e8a9bf-08c1-4027-8d80-6cef0007f78e" providerId="ADAL" clId="{6A1E87DC-E661-4904-8589-8C4AF9A0FF85}" dt="2025-03-10T13:49:19.797" v="14" actId="47"/>
        <pc:sldMkLst>
          <pc:docMk/>
          <pc:sldMk cId="3100612711" sldId="314"/>
        </pc:sldMkLst>
      </pc:sldChg>
      <pc:sldChg chg="modSp mod">
        <pc:chgData name="Giulia Landolina" userId="19e8a9bf-08c1-4027-8d80-6cef0007f78e" providerId="ADAL" clId="{6A1E87DC-E661-4904-8589-8C4AF9A0FF85}" dt="2025-03-13T09:52:58.332" v="1489" actId="14100"/>
        <pc:sldMkLst>
          <pc:docMk/>
          <pc:sldMk cId="1327932226" sldId="315"/>
        </pc:sldMkLst>
        <pc:spChg chg="mod">
          <ac:chgData name="Giulia Landolina" userId="19e8a9bf-08c1-4027-8d80-6cef0007f78e" providerId="ADAL" clId="{6A1E87DC-E661-4904-8589-8C4AF9A0FF85}" dt="2025-03-13T09:52:58.332" v="1489" actId="14100"/>
          <ac:spMkLst>
            <pc:docMk/>
            <pc:sldMk cId="1327932226" sldId="315"/>
            <ac:spMk id="15" creationId="{E8B52A8E-0D16-7E18-0074-DB6FBE4701D4}"/>
          </ac:spMkLst>
        </pc:spChg>
      </pc:sldChg>
      <pc:sldChg chg="del">
        <pc:chgData name="Giulia Landolina" userId="19e8a9bf-08c1-4027-8d80-6cef0007f78e" providerId="ADAL" clId="{6A1E87DC-E661-4904-8589-8C4AF9A0FF85}" dt="2025-03-10T13:49:20.030" v="15" actId="47"/>
        <pc:sldMkLst>
          <pc:docMk/>
          <pc:sldMk cId="1905526108" sldId="315"/>
        </pc:sldMkLst>
      </pc:sldChg>
      <pc:sldChg chg="del">
        <pc:chgData name="Giulia Landolina" userId="19e8a9bf-08c1-4027-8d80-6cef0007f78e" providerId="ADAL" clId="{6A1E87DC-E661-4904-8589-8C4AF9A0FF85}" dt="2025-03-10T13:49:20.211" v="16" actId="47"/>
        <pc:sldMkLst>
          <pc:docMk/>
          <pc:sldMk cId="1518301427" sldId="316"/>
        </pc:sldMkLst>
      </pc:sldChg>
      <pc:sldChg chg="del">
        <pc:chgData name="Giulia Landolina" userId="19e8a9bf-08c1-4027-8d80-6cef0007f78e" providerId="ADAL" clId="{6A1E87DC-E661-4904-8589-8C4AF9A0FF85}" dt="2025-03-10T13:49:20.415" v="17" actId="47"/>
        <pc:sldMkLst>
          <pc:docMk/>
          <pc:sldMk cId="2249276692" sldId="317"/>
        </pc:sldMkLst>
      </pc:sldChg>
      <pc:sldChg chg="del">
        <pc:chgData name="Giulia Landolina" userId="19e8a9bf-08c1-4027-8d80-6cef0007f78e" providerId="ADAL" clId="{6A1E87DC-E661-4904-8589-8C4AF9A0FF85}" dt="2025-03-10T13:49:20.632" v="18" actId="47"/>
        <pc:sldMkLst>
          <pc:docMk/>
          <pc:sldMk cId="1561000642" sldId="318"/>
        </pc:sldMkLst>
      </pc:sldChg>
      <pc:sldChg chg="addSp modSp new mod">
        <pc:chgData name="Giulia Landolina" userId="19e8a9bf-08c1-4027-8d80-6cef0007f78e" providerId="ADAL" clId="{6A1E87DC-E661-4904-8589-8C4AF9A0FF85}" dt="2025-03-13T12:25:04.058" v="1800" actId="20577"/>
        <pc:sldMkLst>
          <pc:docMk/>
          <pc:sldMk cId="2444733178" sldId="318"/>
        </pc:sldMkLst>
      </pc:sldChg>
      <pc:sldChg chg="addSp delSp modSp new mod">
        <pc:chgData name="Giulia Landolina" userId="19e8a9bf-08c1-4027-8d80-6cef0007f78e" providerId="ADAL" clId="{6A1E87DC-E661-4904-8589-8C4AF9A0FF85}" dt="2025-03-13T12:25:29.034" v="1845" actId="14100"/>
        <pc:sldMkLst>
          <pc:docMk/>
          <pc:sldMk cId="760677908" sldId="319"/>
        </pc:sldMkLst>
      </pc:sldChg>
      <pc:sldChg chg="del">
        <pc:chgData name="Giulia Landolina" userId="19e8a9bf-08c1-4027-8d80-6cef0007f78e" providerId="ADAL" clId="{6A1E87DC-E661-4904-8589-8C4AF9A0FF85}" dt="2025-03-10T13:49:20.829" v="19" actId="47"/>
        <pc:sldMkLst>
          <pc:docMk/>
          <pc:sldMk cId="1109922157" sldId="319"/>
        </pc:sldMkLst>
      </pc:sldChg>
      <pc:sldChg chg="addSp modSp new mod">
        <pc:chgData name="Giulia Landolina" userId="19e8a9bf-08c1-4027-8d80-6cef0007f78e" providerId="ADAL" clId="{6A1E87DC-E661-4904-8589-8C4AF9A0FF85}" dt="2025-03-13T12:22:59.037" v="1768" actId="1076"/>
        <pc:sldMkLst>
          <pc:docMk/>
          <pc:sldMk cId="577688722" sldId="320"/>
        </pc:sldMkLst>
      </pc:sldChg>
      <pc:sldChg chg="del">
        <pc:chgData name="Giulia Landolina" userId="19e8a9bf-08c1-4027-8d80-6cef0007f78e" providerId="ADAL" clId="{6A1E87DC-E661-4904-8589-8C4AF9A0FF85}" dt="2025-03-10T13:49:21.539" v="20" actId="47"/>
        <pc:sldMkLst>
          <pc:docMk/>
          <pc:sldMk cId="2099314551" sldId="320"/>
        </pc:sldMkLst>
      </pc:sldChg>
      <pc:sldChg chg="addSp modSp new mod">
        <pc:chgData name="Giulia Landolina" userId="19e8a9bf-08c1-4027-8d80-6cef0007f78e" providerId="ADAL" clId="{6A1E87DC-E661-4904-8589-8C4AF9A0FF85}" dt="2025-03-13T12:14:50.212" v="1577" actId="14100"/>
        <pc:sldMkLst>
          <pc:docMk/>
          <pc:sldMk cId="2732075113" sldId="321"/>
        </pc:sldMkLst>
      </pc:sldChg>
      <pc:sldChg chg="addSp modSp new mod">
        <pc:chgData name="Giulia Landolina" userId="19e8a9bf-08c1-4027-8d80-6cef0007f78e" providerId="ADAL" clId="{6A1E87DC-E661-4904-8589-8C4AF9A0FF85}" dt="2025-03-13T12:21:37.103" v="1630" actId="20577"/>
        <pc:sldMkLst>
          <pc:docMk/>
          <pc:sldMk cId="1145727783" sldId="322"/>
        </pc:sldMkLst>
      </pc:sldChg>
    </pc:docChg>
  </pc:docChgLst>
  <pc:docChgLst>
    <pc:chgData name="Giulia Landolina" userId="S::giulia.landolina@unier.it::19e8a9bf-08c1-4027-8d80-6cef0007f78e" providerId="AD" clId="Web-{85376D2E-64EA-8C52-00C7-3B357DA70580}"/>
    <pc:docChg chg="modSld">
      <pc:chgData name="Giulia Landolina" userId="S::giulia.landolina@unier.it::19e8a9bf-08c1-4027-8d80-6cef0007f78e" providerId="AD" clId="Web-{85376D2E-64EA-8C52-00C7-3B357DA70580}" dt="2025-03-28T09:28:16.758" v="26" actId="1076"/>
      <pc:docMkLst>
        <pc:docMk/>
      </pc:docMkLst>
      <pc:sldChg chg="addSp modSp">
        <pc:chgData name="Giulia Landolina" userId="S::giulia.landolina@unier.it::19e8a9bf-08c1-4027-8d80-6cef0007f78e" providerId="AD" clId="Web-{85376D2E-64EA-8C52-00C7-3B357DA70580}" dt="2025-03-28T09:16:55.853" v="6" actId="1076"/>
        <pc:sldMkLst>
          <pc:docMk/>
          <pc:sldMk cId="482361336" sldId="316"/>
        </pc:sldMkLst>
        <pc:spChg chg="add">
          <ac:chgData name="Giulia Landolina" userId="S::giulia.landolina@unier.it::19e8a9bf-08c1-4027-8d80-6cef0007f78e" providerId="AD" clId="Web-{85376D2E-64EA-8C52-00C7-3B357DA70580}" dt="2025-03-28T09:16:24.805" v="0"/>
          <ac:spMkLst>
            <pc:docMk/>
            <pc:sldMk cId="482361336" sldId="316"/>
            <ac:spMk id="5" creationId="{8C122C0F-91E7-FD5F-0534-00831AB06BC6}"/>
          </ac:spMkLst>
        </pc:spChg>
        <pc:spChg chg="add mod">
          <ac:chgData name="Giulia Landolina" userId="S::giulia.landolina@unier.it::19e8a9bf-08c1-4027-8d80-6cef0007f78e" providerId="AD" clId="Web-{85376D2E-64EA-8C52-00C7-3B357DA70580}" dt="2025-03-28T09:16:55.853" v="6" actId="1076"/>
          <ac:spMkLst>
            <pc:docMk/>
            <pc:sldMk cId="482361336" sldId="316"/>
            <ac:spMk id="8" creationId="{D27C447D-FC83-8E9C-35FC-3236CCC9B73F}"/>
          </ac:spMkLst>
        </pc:spChg>
      </pc:sldChg>
      <pc:sldChg chg="modSp">
        <pc:chgData name="Giulia Landolina" userId="S::giulia.landolina@unier.it::19e8a9bf-08c1-4027-8d80-6cef0007f78e" providerId="AD" clId="Web-{85376D2E-64EA-8C52-00C7-3B357DA70580}" dt="2025-03-28T09:28:16.758" v="26" actId="1076"/>
        <pc:sldMkLst>
          <pc:docMk/>
          <pc:sldMk cId="2150288897" sldId="324"/>
        </pc:sldMkLst>
        <pc:spChg chg="mod">
          <ac:chgData name="Giulia Landolina" userId="S::giulia.landolina@unier.it::19e8a9bf-08c1-4027-8d80-6cef0007f78e" providerId="AD" clId="Web-{85376D2E-64EA-8C52-00C7-3B357DA70580}" dt="2025-03-28T09:26:05.234" v="25" actId="20577"/>
          <ac:spMkLst>
            <pc:docMk/>
            <pc:sldMk cId="2150288897" sldId="324"/>
            <ac:spMk id="21" creationId="{1FFC1D20-3DFC-BB58-F1F7-D2FDBF5E5EED}"/>
          </ac:spMkLst>
        </pc:spChg>
        <pc:picChg chg="mod">
          <ac:chgData name="Giulia Landolina" userId="S::giulia.landolina@unier.it::19e8a9bf-08c1-4027-8d80-6cef0007f78e" providerId="AD" clId="Web-{85376D2E-64EA-8C52-00C7-3B357DA70580}" dt="2025-03-28T09:28:16.758" v="26" actId="1076"/>
          <ac:picMkLst>
            <pc:docMk/>
            <pc:sldMk cId="2150288897" sldId="324"/>
            <ac:picMk id="3" creationId="{E3B49310-6A24-9442-985F-72651F24F54D}"/>
          </ac:picMkLst>
        </pc:picChg>
      </pc:sldChg>
      <pc:sldChg chg="modSp">
        <pc:chgData name="Giulia Landolina" userId="S::giulia.landolina@unier.it::19e8a9bf-08c1-4027-8d80-6cef0007f78e" providerId="AD" clId="Web-{85376D2E-64EA-8C52-00C7-3B357DA70580}" dt="2025-03-28T09:19:55.303" v="21" actId="20577"/>
        <pc:sldMkLst>
          <pc:docMk/>
          <pc:sldMk cId="3956157853" sldId="325"/>
        </pc:sldMkLst>
        <pc:spChg chg="mod">
          <ac:chgData name="Giulia Landolina" userId="S::giulia.landolina@unier.it::19e8a9bf-08c1-4027-8d80-6cef0007f78e" providerId="AD" clId="Web-{85376D2E-64EA-8C52-00C7-3B357DA70580}" dt="2025-03-28T09:19:55.303" v="21" actId="20577"/>
          <ac:spMkLst>
            <pc:docMk/>
            <pc:sldMk cId="3956157853" sldId="325"/>
            <ac:spMk id="21" creationId="{80770A4A-4243-3EC4-E8F3-E838F44E4A2C}"/>
          </ac:spMkLst>
        </pc:spChg>
      </pc:sldChg>
    </pc:docChg>
  </pc:docChgLst>
  <pc:docChgLst>
    <pc:chgData name="Giulia Landolina" userId="19e8a9bf-08c1-4027-8d80-6cef0007f78e" providerId="ADAL" clId="{B68B37EE-B4AC-4C94-A07A-83F95C042DB3}"/>
    <pc:docChg chg="undo redo custSel addSld delSld modSld sldOrd">
      <pc:chgData name="Giulia Landolina" userId="19e8a9bf-08c1-4027-8d80-6cef0007f78e" providerId="ADAL" clId="{B68B37EE-B4AC-4C94-A07A-83F95C042DB3}" dt="2025-03-14T11:09:34.069" v="1573" actId="1076"/>
      <pc:docMkLst>
        <pc:docMk/>
      </pc:docMkLst>
      <pc:sldChg chg="addSp delSp modSp mod">
        <pc:chgData name="Giulia Landolina" userId="19e8a9bf-08c1-4027-8d80-6cef0007f78e" providerId="ADAL" clId="{B68B37EE-B4AC-4C94-A07A-83F95C042DB3}" dt="2025-03-14T09:28:51.381" v="221" actId="1076"/>
        <pc:sldMkLst>
          <pc:docMk/>
          <pc:sldMk cId="1797988424" sldId="305"/>
        </pc:sldMkLst>
        <pc:spChg chg="mod">
          <ac:chgData name="Giulia Landolina" userId="19e8a9bf-08c1-4027-8d80-6cef0007f78e" providerId="ADAL" clId="{B68B37EE-B4AC-4C94-A07A-83F95C042DB3}" dt="2025-03-14T09:28:44.795" v="220" actId="5793"/>
          <ac:spMkLst>
            <pc:docMk/>
            <pc:sldMk cId="1797988424" sldId="305"/>
            <ac:spMk id="10" creationId="{545DCFC0-F0A3-D7B3-8F50-215F4B2E7902}"/>
          </ac:spMkLst>
        </pc:spChg>
        <pc:spChg chg="mod">
          <ac:chgData name="Giulia Landolina" userId="19e8a9bf-08c1-4027-8d80-6cef0007f78e" providerId="ADAL" clId="{B68B37EE-B4AC-4C94-A07A-83F95C042DB3}" dt="2025-03-14T09:27:02.921" v="168" actId="1076"/>
          <ac:spMkLst>
            <pc:docMk/>
            <pc:sldMk cId="1797988424" sldId="305"/>
            <ac:spMk id="12" creationId="{C20FB37D-57F0-91C1-3C28-6297B5CB4DAC}"/>
          </ac:spMkLst>
        </pc:spChg>
        <pc:grpChg chg="mod">
          <ac:chgData name="Giulia Landolina" userId="19e8a9bf-08c1-4027-8d80-6cef0007f78e" providerId="ADAL" clId="{B68B37EE-B4AC-4C94-A07A-83F95C042DB3}" dt="2025-03-14T09:28:51.381" v="221" actId="1076"/>
          <ac:grpSpMkLst>
            <pc:docMk/>
            <pc:sldMk cId="1797988424" sldId="305"/>
            <ac:grpSpMk id="13" creationId="{98A6CCBD-8DA0-255A-B513-5672F81C9DEE}"/>
          </ac:grpSpMkLst>
        </pc:grpChg>
        <pc:picChg chg="add mod">
          <ac:chgData name="Giulia Landolina" userId="19e8a9bf-08c1-4027-8d80-6cef0007f78e" providerId="ADAL" clId="{B68B37EE-B4AC-4C94-A07A-83F95C042DB3}" dt="2025-03-14T09:22:08.292" v="146" actId="1076"/>
          <ac:picMkLst>
            <pc:docMk/>
            <pc:sldMk cId="1797988424" sldId="305"/>
            <ac:picMk id="5" creationId="{774E845E-2E0D-1A75-F4DC-041BAA7A2D7F}"/>
          </ac:picMkLst>
        </pc:picChg>
        <pc:picChg chg="add mod">
          <ac:chgData name="Giulia Landolina" userId="19e8a9bf-08c1-4027-8d80-6cef0007f78e" providerId="ADAL" clId="{B68B37EE-B4AC-4C94-A07A-83F95C042DB3}" dt="2025-03-14T09:26:41.029" v="155" actId="1076"/>
          <ac:picMkLst>
            <pc:docMk/>
            <pc:sldMk cId="1797988424" sldId="305"/>
            <ac:picMk id="6" creationId="{E8F5484C-62F5-AFBA-A7A3-38DE51A24CD4}"/>
          </ac:picMkLst>
        </pc:picChg>
        <pc:picChg chg="add mod">
          <ac:chgData name="Giulia Landolina" userId="19e8a9bf-08c1-4027-8d80-6cef0007f78e" providerId="ADAL" clId="{B68B37EE-B4AC-4C94-A07A-83F95C042DB3}" dt="2025-03-14T09:28:05.583" v="177" actId="1076"/>
          <ac:picMkLst>
            <pc:docMk/>
            <pc:sldMk cId="1797988424" sldId="305"/>
            <ac:picMk id="19" creationId="{3401F02A-A198-7D0F-1BE3-291A4DFA7121}"/>
          </ac:picMkLst>
        </pc:picChg>
        <pc:picChg chg="mod">
          <ac:chgData name="Giulia Landolina" userId="19e8a9bf-08c1-4027-8d80-6cef0007f78e" providerId="ADAL" clId="{B68B37EE-B4AC-4C94-A07A-83F95C042DB3}" dt="2025-03-14T09:27:06.353" v="170" actId="14100"/>
          <ac:picMkLst>
            <pc:docMk/>
            <pc:sldMk cId="1797988424" sldId="305"/>
            <ac:picMk id="6145" creationId="{1071EFE1-3135-C9C0-34A5-0870362097C1}"/>
          </ac:picMkLst>
        </pc:picChg>
      </pc:sldChg>
      <pc:sldChg chg="addSp delSp modSp mod">
        <pc:chgData name="Giulia Landolina" userId="19e8a9bf-08c1-4027-8d80-6cef0007f78e" providerId="ADAL" clId="{B68B37EE-B4AC-4C94-A07A-83F95C042DB3}" dt="2025-03-14T11:01:08.515" v="805" actId="20577"/>
        <pc:sldMkLst>
          <pc:docMk/>
          <pc:sldMk cId="3885424972" sldId="310"/>
        </pc:sldMkLst>
        <pc:spChg chg="mod">
          <ac:chgData name="Giulia Landolina" userId="19e8a9bf-08c1-4027-8d80-6cef0007f78e" providerId="ADAL" clId="{B68B37EE-B4AC-4C94-A07A-83F95C042DB3}" dt="2025-03-14T10:57:32.792" v="730" actId="1076"/>
          <ac:spMkLst>
            <pc:docMk/>
            <pc:sldMk cId="3885424972" sldId="310"/>
            <ac:spMk id="2" creationId="{BE027E3E-D0A8-F3A9-415F-F480CF765A6B}"/>
          </ac:spMkLst>
        </pc:spChg>
        <pc:spChg chg="mod">
          <ac:chgData name="Giulia Landolina" userId="19e8a9bf-08c1-4027-8d80-6cef0007f78e" providerId="ADAL" clId="{B68B37EE-B4AC-4C94-A07A-83F95C042DB3}" dt="2025-03-14T11:01:08.515" v="805" actId="20577"/>
          <ac:spMkLst>
            <pc:docMk/>
            <pc:sldMk cId="3885424972" sldId="310"/>
            <ac:spMk id="21" creationId="{10F04896-1F42-5E1E-D03F-C118AA8A4A18}"/>
          </ac:spMkLst>
        </pc:spChg>
        <pc:picChg chg="add mod modCrop">
          <ac:chgData name="Giulia Landolina" userId="19e8a9bf-08c1-4027-8d80-6cef0007f78e" providerId="ADAL" clId="{B68B37EE-B4AC-4C94-A07A-83F95C042DB3}" dt="2025-03-14T11:00:18.383" v="779" actId="1076"/>
          <ac:picMkLst>
            <pc:docMk/>
            <pc:sldMk cId="3885424972" sldId="310"/>
            <ac:picMk id="4" creationId="{3C49EEBF-EFCD-B332-47E0-D21018E5FF78}"/>
          </ac:picMkLst>
        </pc:picChg>
      </pc:sldChg>
      <pc:sldChg chg="addSp delSp modSp mod">
        <pc:chgData name="Giulia Landolina" userId="19e8a9bf-08c1-4027-8d80-6cef0007f78e" providerId="ADAL" clId="{B68B37EE-B4AC-4C94-A07A-83F95C042DB3}" dt="2025-03-14T11:07:10.735" v="1547" actId="115"/>
        <pc:sldMkLst>
          <pc:docMk/>
          <pc:sldMk cId="2337515195" sldId="311"/>
        </pc:sldMkLst>
        <pc:spChg chg="mod">
          <ac:chgData name="Giulia Landolina" userId="19e8a9bf-08c1-4027-8d80-6cef0007f78e" providerId="ADAL" clId="{B68B37EE-B4AC-4C94-A07A-83F95C042DB3}" dt="2025-03-14T10:49:33.887" v="550" actId="1076"/>
          <ac:spMkLst>
            <pc:docMk/>
            <pc:sldMk cId="2337515195" sldId="311"/>
            <ac:spMk id="2" creationId="{0E154B56-54A6-73EB-3EFD-C32E9897F39B}"/>
          </ac:spMkLst>
        </pc:spChg>
        <pc:spChg chg="mod">
          <ac:chgData name="Giulia Landolina" userId="19e8a9bf-08c1-4027-8d80-6cef0007f78e" providerId="ADAL" clId="{B68B37EE-B4AC-4C94-A07A-83F95C042DB3}" dt="2025-03-14T11:07:10.735" v="1547" actId="115"/>
          <ac:spMkLst>
            <pc:docMk/>
            <pc:sldMk cId="2337515195" sldId="311"/>
            <ac:spMk id="12" creationId="{96FAFF37-9114-3992-FDAE-8D4FD0DDDA27}"/>
          </ac:spMkLst>
        </pc:spChg>
        <pc:picChg chg="mod modCrop">
          <ac:chgData name="Giulia Landolina" userId="19e8a9bf-08c1-4027-8d80-6cef0007f78e" providerId="ADAL" clId="{B68B37EE-B4AC-4C94-A07A-83F95C042DB3}" dt="2025-03-14T11:07:07.886" v="1546" actId="1076"/>
          <ac:picMkLst>
            <pc:docMk/>
            <pc:sldMk cId="2337515195" sldId="311"/>
            <ac:picMk id="11" creationId="{386134E2-ECB6-C1CE-AD6E-06003781CE88}"/>
          </ac:picMkLst>
        </pc:picChg>
      </pc:sldChg>
      <pc:sldChg chg="ord">
        <pc:chgData name="Giulia Landolina" userId="19e8a9bf-08c1-4027-8d80-6cef0007f78e" providerId="ADAL" clId="{B68B37EE-B4AC-4C94-A07A-83F95C042DB3}" dt="2025-03-14T10:47:42.880" v="539"/>
        <pc:sldMkLst>
          <pc:docMk/>
          <pc:sldMk cId="805789447" sldId="312"/>
        </pc:sldMkLst>
      </pc:sldChg>
      <pc:sldChg chg="modSp mod ord">
        <pc:chgData name="Giulia Landolina" userId="19e8a9bf-08c1-4027-8d80-6cef0007f78e" providerId="ADAL" clId="{B68B37EE-B4AC-4C94-A07A-83F95C042DB3}" dt="2025-03-14T10:49:20.708" v="549" actId="1076"/>
        <pc:sldMkLst>
          <pc:docMk/>
          <pc:sldMk cId="1145727783" sldId="322"/>
        </pc:sldMkLst>
      </pc:sldChg>
      <pc:sldChg chg="modSp mod">
        <pc:chgData name="Giulia Landolina" userId="19e8a9bf-08c1-4027-8d80-6cef0007f78e" providerId="ADAL" clId="{B68B37EE-B4AC-4C94-A07A-83F95C042DB3}" dt="2025-03-14T09:21:14.247" v="139" actId="1076"/>
        <pc:sldMkLst>
          <pc:docMk/>
          <pc:sldMk cId="1043389755" sldId="323"/>
        </pc:sldMkLst>
        <pc:spChg chg="mod">
          <ac:chgData name="Giulia Landolina" userId="19e8a9bf-08c1-4027-8d80-6cef0007f78e" providerId="ADAL" clId="{B68B37EE-B4AC-4C94-A07A-83F95C042DB3}" dt="2025-03-14T09:21:04.494" v="136" actId="1076"/>
          <ac:spMkLst>
            <pc:docMk/>
            <pc:sldMk cId="1043389755" sldId="323"/>
            <ac:spMk id="2" creationId="{D52B669D-C0DC-35D0-DA76-7B3C02A75307}"/>
          </ac:spMkLst>
        </pc:spChg>
        <pc:spChg chg="mod">
          <ac:chgData name="Giulia Landolina" userId="19e8a9bf-08c1-4027-8d80-6cef0007f78e" providerId="ADAL" clId="{B68B37EE-B4AC-4C94-A07A-83F95C042DB3}" dt="2025-03-14T09:21:14.247" v="139" actId="1076"/>
          <ac:spMkLst>
            <pc:docMk/>
            <pc:sldMk cId="1043389755" sldId="323"/>
            <ac:spMk id="12" creationId="{7542C4BB-8122-3011-0420-71FC226C9176}"/>
          </ac:spMkLst>
        </pc:spChg>
        <pc:spChg chg="mod">
          <ac:chgData name="Giulia Landolina" userId="19e8a9bf-08c1-4027-8d80-6cef0007f78e" providerId="ADAL" clId="{B68B37EE-B4AC-4C94-A07A-83F95C042DB3}" dt="2025-03-14T09:20:19.209" v="49" actId="1076"/>
          <ac:spMkLst>
            <pc:docMk/>
            <pc:sldMk cId="1043389755" sldId="323"/>
            <ac:spMk id="16" creationId="{0C20489C-51D6-0695-ED10-1C313A575688}"/>
          </ac:spMkLst>
        </pc:spChg>
      </pc:sldChg>
      <pc:sldChg chg="addSp delSp modSp add mod ord">
        <pc:chgData name="Giulia Landolina" userId="19e8a9bf-08c1-4027-8d80-6cef0007f78e" providerId="ADAL" clId="{B68B37EE-B4AC-4C94-A07A-83F95C042DB3}" dt="2025-03-14T10:49:09.330" v="546"/>
        <pc:sldMkLst>
          <pc:docMk/>
          <pc:sldMk cId="2150288897" sldId="324"/>
        </pc:sldMkLst>
        <pc:spChg chg="mod">
          <ac:chgData name="Giulia Landolina" userId="19e8a9bf-08c1-4027-8d80-6cef0007f78e" providerId="ADAL" clId="{B68B37EE-B4AC-4C94-A07A-83F95C042DB3}" dt="2025-03-14T10:43:12.206" v="484" actId="1076"/>
          <ac:spMkLst>
            <pc:docMk/>
            <pc:sldMk cId="2150288897" sldId="324"/>
            <ac:spMk id="2" creationId="{C4B0F336-B163-FA48-D6A2-B380125146EA}"/>
          </ac:spMkLst>
        </pc:spChg>
        <pc:spChg chg="mod">
          <ac:chgData name="Giulia Landolina" userId="19e8a9bf-08c1-4027-8d80-6cef0007f78e" providerId="ADAL" clId="{B68B37EE-B4AC-4C94-A07A-83F95C042DB3}" dt="2025-03-14T10:45:38.564" v="525" actId="20577"/>
          <ac:spMkLst>
            <pc:docMk/>
            <pc:sldMk cId="2150288897" sldId="324"/>
            <ac:spMk id="21" creationId="{1FFC1D20-3DFC-BB58-F1F7-D2FDBF5E5EED}"/>
          </ac:spMkLst>
        </pc:spChg>
        <pc:picChg chg="add mod">
          <ac:chgData name="Giulia Landolina" userId="19e8a9bf-08c1-4027-8d80-6cef0007f78e" providerId="ADAL" clId="{B68B37EE-B4AC-4C94-A07A-83F95C042DB3}" dt="2025-03-14T10:45:10.817" v="521" actId="1076"/>
          <ac:picMkLst>
            <pc:docMk/>
            <pc:sldMk cId="2150288897" sldId="324"/>
            <ac:picMk id="3" creationId="{E3B49310-6A24-9442-985F-72651F24F54D}"/>
          </ac:picMkLst>
        </pc:picChg>
        <pc:picChg chg="add mod">
          <ac:chgData name="Giulia Landolina" userId="19e8a9bf-08c1-4027-8d80-6cef0007f78e" providerId="ADAL" clId="{B68B37EE-B4AC-4C94-A07A-83F95C042DB3}" dt="2025-03-14T10:45:12.351" v="522" actId="1076"/>
          <ac:picMkLst>
            <pc:docMk/>
            <pc:sldMk cId="2150288897" sldId="324"/>
            <ac:picMk id="4" creationId="{6113A25E-DEE5-9526-9C4C-8D4583902C05}"/>
          </ac:picMkLst>
        </pc:picChg>
        <pc:picChg chg="add mod">
          <ac:chgData name="Giulia Landolina" userId="19e8a9bf-08c1-4027-8d80-6cef0007f78e" providerId="ADAL" clId="{B68B37EE-B4AC-4C94-A07A-83F95C042DB3}" dt="2025-03-14T10:45:14.167" v="523" actId="1076"/>
          <ac:picMkLst>
            <pc:docMk/>
            <pc:sldMk cId="2150288897" sldId="324"/>
            <ac:picMk id="7" creationId="{F82D4F0C-ABA0-2AC5-24C9-BE51B218A9E2}"/>
          </ac:picMkLst>
        </pc:picChg>
      </pc:sldChg>
      <pc:sldChg chg="delSp add del mod">
        <pc:chgData name="Giulia Landolina" userId="19e8a9bf-08c1-4027-8d80-6cef0007f78e" providerId="ADAL" clId="{B68B37EE-B4AC-4C94-A07A-83F95C042DB3}" dt="2025-03-14T10:49:04.604" v="544" actId="2696"/>
        <pc:sldMkLst>
          <pc:docMk/>
          <pc:sldMk cId="717410574" sldId="325"/>
        </pc:sldMkLst>
      </pc:sldChg>
      <pc:sldChg chg="delSp modSp add mod">
        <pc:chgData name="Giulia Landolina" userId="19e8a9bf-08c1-4027-8d80-6cef0007f78e" providerId="ADAL" clId="{B68B37EE-B4AC-4C94-A07A-83F95C042DB3}" dt="2025-03-14T11:02:07.141" v="818" actId="20577"/>
        <pc:sldMkLst>
          <pc:docMk/>
          <pc:sldMk cId="3956157853" sldId="325"/>
        </pc:sldMkLst>
        <pc:spChg chg="mod">
          <ac:chgData name="Giulia Landolina" userId="19e8a9bf-08c1-4027-8d80-6cef0007f78e" providerId="ADAL" clId="{B68B37EE-B4AC-4C94-A07A-83F95C042DB3}" dt="2025-03-14T11:01:30.094" v="813" actId="1076"/>
          <ac:spMkLst>
            <pc:docMk/>
            <pc:sldMk cId="3956157853" sldId="325"/>
            <ac:spMk id="2" creationId="{0EFF4009-51D3-9E07-3FDF-DBD3A75AAB83}"/>
          </ac:spMkLst>
        </pc:spChg>
        <pc:spChg chg="mod">
          <ac:chgData name="Giulia Landolina" userId="19e8a9bf-08c1-4027-8d80-6cef0007f78e" providerId="ADAL" clId="{B68B37EE-B4AC-4C94-A07A-83F95C042DB3}" dt="2025-03-14T11:01:34.307" v="815" actId="14100"/>
          <ac:spMkLst>
            <pc:docMk/>
            <pc:sldMk cId="3956157853" sldId="325"/>
            <ac:spMk id="5" creationId="{D52A3D37-5212-DD12-3A0E-25B17BFADD7E}"/>
          </ac:spMkLst>
        </pc:spChg>
        <pc:spChg chg="mod">
          <ac:chgData name="Giulia Landolina" userId="19e8a9bf-08c1-4027-8d80-6cef0007f78e" providerId="ADAL" clId="{B68B37EE-B4AC-4C94-A07A-83F95C042DB3}" dt="2025-03-14T11:02:07.141" v="818" actId="20577"/>
          <ac:spMkLst>
            <pc:docMk/>
            <pc:sldMk cId="3956157853" sldId="325"/>
            <ac:spMk id="21" creationId="{80770A4A-4243-3EC4-E8F3-E838F44E4A2C}"/>
          </ac:spMkLst>
        </pc:spChg>
        <pc:picChg chg="mod">
          <ac:chgData name="Giulia Landolina" userId="19e8a9bf-08c1-4027-8d80-6cef0007f78e" providerId="ADAL" clId="{B68B37EE-B4AC-4C94-A07A-83F95C042DB3}" dt="2025-03-14T11:01:26.716" v="812" actId="1076"/>
          <ac:picMkLst>
            <pc:docMk/>
            <pc:sldMk cId="3956157853" sldId="325"/>
            <ac:picMk id="10" creationId="{5B0D8251-F4D0-36F8-407D-7704E22B0FB8}"/>
          </ac:picMkLst>
        </pc:picChg>
      </pc:sldChg>
      <pc:sldChg chg="addSp delSp modSp add mod">
        <pc:chgData name="Giulia Landolina" userId="19e8a9bf-08c1-4027-8d80-6cef0007f78e" providerId="ADAL" clId="{B68B37EE-B4AC-4C94-A07A-83F95C042DB3}" dt="2025-03-14T11:09:34.069" v="1573" actId="1076"/>
        <pc:sldMkLst>
          <pc:docMk/>
          <pc:sldMk cId="1717442536" sldId="326"/>
        </pc:sldMkLst>
        <pc:picChg chg="add mod">
          <ac:chgData name="Giulia Landolina" userId="19e8a9bf-08c1-4027-8d80-6cef0007f78e" providerId="ADAL" clId="{B68B37EE-B4AC-4C94-A07A-83F95C042DB3}" dt="2025-03-14T11:09:34.069" v="1573" actId="1076"/>
          <ac:picMkLst>
            <pc:docMk/>
            <pc:sldMk cId="1717442536" sldId="326"/>
            <ac:picMk id="7" creationId="{17DABCE1-EA20-0E1F-204D-03CBDB6057AF}"/>
          </ac:picMkLst>
        </pc:picChg>
        <pc:picChg chg="add mod">
          <ac:chgData name="Giulia Landolina" userId="19e8a9bf-08c1-4027-8d80-6cef0007f78e" providerId="ADAL" clId="{B68B37EE-B4AC-4C94-A07A-83F95C042DB3}" dt="2025-03-14T11:09:32.836" v="1572" actId="1076"/>
          <ac:picMkLst>
            <pc:docMk/>
            <pc:sldMk cId="1717442536" sldId="326"/>
            <ac:picMk id="8" creationId="{D1774C44-011D-F84F-F2A6-8782D9D893A8}"/>
          </ac:picMkLst>
        </pc:picChg>
      </pc:sldChg>
    </pc:docChg>
  </pc:docChgLst>
  <pc:docChgLst>
    <pc:chgData name="Giulia Landolina" userId="S::giulia.landolina@unier.it::19e8a9bf-08c1-4027-8d80-6cef0007f78e" providerId="AD" clId="Web-{F454380B-EC1F-49ED-C4F4-CD4E29A6A860}"/>
    <pc:docChg chg="modSld">
      <pc:chgData name="Giulia Landolina" userId="S::giulia.landolina@unier.it::19e8a9bf-08c1-4027-8d80-6cef0007f78e" providerId="AD" clId="Web-{F454380B-EC1F-49ED-C4F4-CD4E29A6A860}" dt="2025-03-14T13:41:37.329" v="24"/>
      <pc:docMkLst>
        <pc:docMk/>
      </pc:docMkLst>
      <pc:sldChg chg="addSp">
        <pc:chgData name="Giulia Landolina" userId="S::giulia.landolina@unier.it::19e8a9bf-08c1-4027-8d80-6cef0007f78e" providerId="AD" clId="Web-{F454380B-EC1F-49ED-C4F4-CD4E29A6A860}" dt="2025-03-14T13:41:35.360" v="23"/>
        <pc:sldMkLst>
          <pc:docMk/>
          <pc:sldMk cId="2444733178" sldId="318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34.219" v="22"/>
        <pc:sldMkLst>
          <pc:docMk/>
          <pc:sldMk cId="760677908" sldId="319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28.532" v="21"/>
        <pc:sldMkLst>
          <pc:docMk/>
          <pc:sldMk cId="577688722" sldId="320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37.329" v="24"/>
        <pc:sldMkLst>
          <pc:docMk/>
          <pc:sldMk cId="2732075113" sldId="321"/>
        </pc:sldMkLst>
      </pc:sldChg>
      <pc:sldChg chg="addSp modSp">
        <pc:chgData name="Giulia Landolina" userId="S::giulia.landolina@unier.it::19e8a9bf-08c1-4027-8d80-6cef0007f78e" providerId="AD" clId="Web-{F454380B-EC1F-49ED-C4F4-CD4E29A6A860}" dt="2025-03-14T13:41:00.999" v="20" actId="1076"/>
        <pc:sldMkLst>
          <pc:docMk/>
          <pc:sldMk cId="2150288897" sldId="324"/>
        </pc:sldMkLst>
        <pc:spChg chg="add mod">
          <ac:chgData name="Giulia Landolina" userId="S::giulia.landolina@unier.it::19e8a9bf-08c1-4027-8d80-6cef0007f78e" providerId="AD" clId="Web-{F454380B-EC1F-49ED-C4F4-CD4E29A6A860}" dt="2025-03-14T13:41:00.999" v="20" actId="1076"/>
          <ac:spMkLst>
            <pc:docMk/>
            <pc:sldMk cId="2150288897" sldId="324"/>
            <ac:spMk id="5" creationId="{4AAC20CB-1056-823F-B8F1-6DD492285D98}"/>
          </ac:spMkLst>
        </pc:spChg>
        <pc:spChg chg="mod">
          <ac:chgData name="Giulia Landolina" userId="S::giulia.landolina@unier.it::19e8a9bf-08c1-4027-8d80-6cef0007f78e" providerId="AD" clId="Web-{F454380B-EC1F-49ED-C4F4-CD4E29A6A860}" dt="2025-03-14T13:40:49.999" v="14" actId="20577"/>
          <ac:spMkLst>
            <pc:docMk/>
            <pc:sldMk cId="2150288897" sldId="324"/>
            <ac:spMk id="21" creationId="{1FFC1D20-3DFC-BB58-F1F7-D2FDBF5E5EED}"/>
          </ac:spMkLst>
        </pc:spChg>
        <pc:picChg chg="mod">
          <ac:chgData name="Giulia Landolina" userId="S::giulia.landolina@unier.it::19e8a9bf-08c1-4027-8d80-6cef0007f78e" providerId="AD" clId="Web-{F454380B-EC1F-49ED-C4F4-CD4E29A6A860}" dt="2025-03-14T13:40:51.639" v="16" actId="1076"/>
          <ac:picMkLst>
            <pc:docMk/>
            <pc:sldMk cId="2150288897" sldId="324"/>
            <ac:picMk id="3" creationId="{E3B49310-6A24-9442-985F-72651F24F54D}"/>
          </ac:picMkLst>
        </pc:picChg>
        <pc:picChg chg="mod">
          <ac:chgData name="Giulia Landolina" userId="S::giulia.landolina@unier.it::19e8a9bf-08c1-4027-8d80-6cef0007f78e" providerId="AD" clId="Web-{F454380B-EC1F-49ED-C4F4-CD4E29A6A860}" dt="2025-03-14T13:40:52.671" v="17" actId="1076"/>
          <ac:picMkLst>
            <pc:docMk/>
            <pc:sldMk cId="2150288897" sldId="324"/>
            <ac:picMk id="4" creationId="{6113A25E-DEE5-9526-9C4C-8D4583902C05}"/>
          </ac:picMkLst>
        </pc:picChg>
        <pc:picChg chg="mod">
          <ac:chgData name="Giulia Landolina" userId="S::giulia.landolina@unier.it::19e8a9bf-08c1-4027-8d80-6cef0007f78e" providerId="AD" clId="Web-{F454380B-EC1F-49ED-C4F4-CD4E29A6A860}" dt="2025-03-14T13:40:22.576" v="9" actId="1076"/>
          <ac:picMkLst>
            <pc:docMk/>
            <pc:sldMk cId="2150288897" sldId="324"/>
            <ac:picMk id="7" creationId="{F82D4F0C-ABA0-2AC5-24C9-BE51B218A9E2}"/>
          </ac:picMkLst>
        </pc:picChg>
      </pc:sldChg>
    </pc:docChg>
  </pc:docChgLst>
  <pc:docChgLst>
    <pc:chgData name="Giulia Landolina" userId="S::giulia.landolina@unier.it::19e8a9bf-08c1-4027-8d80-6cef0007f78e" providerId="AD" clId="Web-{5E74B28C-79D3-BDA8-14C4-A2F0F64BF7FE}"/>
    <pc:docChg chg="modSld sldOrd">
      <pc:chgData name="Giulia Landolina" userId="S::giulia.landolina@unier.it::19e8a9bf-08c1-4027-8d80-6cef0007f78e" providerId="AD" clId="Web-{5E74B28C-79D3-BDA8-14C4-A2F0F64BF7FE}" dt="2025-03-28T09:40:08.490" v="120" actId="20577"/>
      <pc:docMkLst>
        <pc:docMk/>
      </pc:docMkLst>
      <pc:sldChg chg="addSp delSp modSp">
        <pc:chgData name="Giulia Landolina" userId="S::giulia.landolina@unier.it::19e8a9bf-08c1-4027-8d80-6cef0007f78e" providerId="AD" clId="Web-{5E74B28C-79D3-BDA8-14C4-A2F0F64BF7FE}" dt="2025-03-28T09:39:03.426" v="89" actId="14100"/>
        <pc:sldMkLst>
          <pc:docMk/>
          <pc:sldMk cId="2337515195" sldId="311"/>
        </pc:sldMkLst>
        <pc:spChg chg="mod">
          <ac:chgData name="Giulia Landolina" userId="S::giulia.landolina@unier.it::19e8a9bf-08c1-4027-8d80-6cef0007f78e" providerId="AD" clId="Web-{5E74B28C-79D3-BDA8-14C4-A2F0F64BF7FE}" dt="2025-03-28T09:35:07.435" v="12" actId="20577"/>
          <ac:spMkLst>
            <pc:docMk/>
            <pc:sldMk cId="2337515195" sldId="311"/>
            <ac:spMk id="2" creationId="{0E154B56-54A6-73EB-3EFD-C32E9897F39B}"/>
          </ac:spMkLst>
        </pc:spChg>
        <pc:spChg chg="mod">
          <ac:chgData name="Giulia Landolina" userId="S::giulia.landolina@unier.it::19e8a9bf-08c1-4027-8d80-6cef0007f78e" providerId="AD" clId="Web-{5E74B28C-79D3-BDA8-14C4-A2F0F64BF7FE}" dt="2025-03-28T09:39:03.426" v="89" actId="14100"/>
          <ac:spMkLst>
            <pc:docMk/>
            <pc:sldMk cId="2337515195" sldId="311"/>
            <ac:spMk id="12" creationId="{96FAFF37-9114-3992-FDAE-8D4FD0DDDA27}"/>
          </ac:spMkLst>
        </pc:spChg>
      </pc:sldChg>
      <pc:sldChg chg="modSp ord">
        <pc:chgData name="Giulia Landolina" userId="S::giulia.landolina@unier.it::19e8a9bf-08c1-4027-8d80-6cef0007f78e" providerId="AD" clId="Web-{5E74B28C-79D3-BDA8-14C4-A2F0F64BF7FE}" dt="2025-03-28T09:38:55.066" v="88" actId="20577"/>
        <pc:sldMkLst>
          <pc:docMk/>
          <pc:sldMk cId="2150288897" sldId="324"/>
        </pc:sldMkLst>
        <pc:spChg chg="mod">
          <ac:chgData name="Giulia Landolina" userId="S::giulia.landolina@unier.it::19e8a9bf-08c1-4027-8d80-6cef0007f78e" providerId="AD" clId="Web-{5E74B28C-79D3-BDA8-14C4-A2F0F64BF7FE}" dt="2025-03-28T09:38:55.066" v="88" actId="20577"/>
          <ac:spMkLst>
            <pc:docMk/>
            <pc:sldMk cId="2150288897" sldId="324"/>
            <ac:spMk id="21" creationId="{1FFC1D20-3DFC-BB58-F1F7-D2FDBF5E5EED}"/>
          </ac:spMkLst>
        </pc:spChg>
      </pc:sldChg>
      <pc:sldChg chg="delSp modSp">
        <pc:chgData name="Giulia Landolina" userId="S::giulia.landolina@unier.it::19e8a9bf-08c1-4027-8d80-6cef0007f78e" providerId="AD" clId="Web-{5E74B28C-79D3-BDA8-14C4-A2F0F64BF7FE}" dt="2025-03-28T09:38:40.722" v="84" actId="20577"/>
        <pc:sldMkLst>
          <pc:docMk/>
          <pc:sldMk cId="4067426823" sldId="329"/>
        </pc:sldMkLst>
        <pc:spChg chg="mod">
          <ac:chgData name="Giulia Landolina" userId="S::giulia.landolina@unier.it::19e8a9bf-08c1-4027-8d80-6cef0007f78e" providerId="AD" clId="Web-{5E74B28C-79D3-BDA8-14C4-A2F0F64BF7FE}" dt="2025-03-28T09:38:40.722" v="84" actId="20577"/>
          <ac:spMkLst>
            <pc:docMk/>
            <pc:sldMk cId="4067426823" sldId="329"/>
            <ac:spMk id="3" creationId="{1B09AB9D-328F-16C7-254D-9A7898FB1A93}"/>
          </ac:spMkLst>
        </pc:spChg>
        <pc:spChg chg="mod">
          <ac:chgData name="Giulia Landolina" userId="S::giulia.landolina@unier.it::19e8a9bf-08c1-4027-8d80-6cef0007f78e" providerId="AD" clId="Web-{5E74B28C-79D3-BDA8-14C4-A2F0F64BF7FE}" dt="2025-03-28T09:37:02.798" v="34" actId="1076"/>
          <ac:spMkLst>
            <pc:docMk/>
            <pc:sldMk cId="4067426823" sldId="329"/>
            <ac:spMk id="9" creationId="{AD36B008-54FD-4477-D295-CD9F13A8881F}"/>
          </ac:spMkLst>
        </pc:spChg>
        <pc:picChg chg="mod">
          <ac:chgData name="Giulia Landolina" userId="S::giulia.landolina@unier.it::19e8a9bf-08c1-4027-8d80-6cef0007f78e" providerId="AD" clId="Web-{5E74B28C-79D3-BDA8-14C4-A2F0F64BF7FE}" dt="2025-03-28T09:37:02.782" v="33" actId="1076"/>
          <ac:picMkLst>
            <pc:docMk/>
            <pc:sldMk cId="4067426823" sldId="329"/>
            <ac:picMk id="2" creationId="{9CBC5CBC-863D-8DDC-8550-26B857577248}"/>
          </ac:picMkLst>
        </pc:picChg>
      </pc:sldChg>
      <pc:sldChg chg="addSp modSp">
        <pc:chgData name="Giulia Landolina" userId="S::giulia.landolina@unier.it::19e8a9bf-08c1-4027-8d80-6cef0007f78e" providerId="AD" clId="Web-{5E74B28C-79D3-BDA8-14C4-A2F0F64BF7FE}" dt="2025-03-28T09:40:08.490" v="120" actId="20577"/>
        <pc:sldMkLst>
          <pc:docMk/>
          <pc:sldMk cId="4127811983" sldId="330"/>
        </pc:sldMkLst>
        <pc:spChg chg="mod">
          <ac:chgData name="Giulia Landolina" userId="S::giulia.landolina@unier.it::19e8a9bf-08c1-4027-8d80-6cef0007f78e" providerId="AD" clId="Web-{5E74B28C-79D3-BDA8-14C4-A2F0F64BF7FE}" dt="2025-03-28T09:40:08.490" v="120" actId="20577"/>
          <ac:spMkLst>
            <pc:docMk/>
            <pc:sldMk cId="4127811983" sldId="330"/>
            <ac:spMk id="5" creationId="{77B0C2E7-C3D5-3519-D18A-5844E5EF0050}"/>
          </ac:spMkLst>
        </pc:spChg>
        <pc:spChg chg="add">
          <ac:chgData name="Giulia Landolina" userId="S::giulia.landolina@unier.it::19e8a9bf-08c1-4027-8d80-6cef0007f78e" providerId="AD" clId="Web-{5E74B28C-79D3-BDA8-14C4-A2F0F64BF7FE}" dt="2025-03-28T09:36:30.609" v="26"/>
          <ac:spMkLst>
            <pc:docMk/>
            <pc:sldMk cId="4127811983" sldId="330"/>
            <ac:spMk id="7" creationId="{F48A1AFF-07C0-2312-36BA-01FA6DA133C3}"/>
          </ac:spMkLst>
        </pc:spChg>
        <pc:grpChg chg="mod">
          <ac:chgData name="Giulia Landolina" userId="S::giulia.landolina@unier.it::19e8a9bf-08c1-4027-8d80-6cef0007f78e" providerId="AD" clId="Web-{5E74B28C-79D3-BDA8-14C4-A2F0F64BF7FE}" dt="2025-03-28T09:39:53.037" v="115" actId="1076"/>
          <ac:grpSpMkLst>
            <pc:docMk/>
            <pc:sldMk cId="4127811983" sldId="330"/>
            <ac:grpSpMk id="6" creationId="{99A02C84-66FD-8A3E-7131-4EC261019154}"/>
          </ac:grpSpMkLst>
        </pc:grpChg>
      </pc:sldChg>
      <pc:sldChg chg="addSp modSp">
        <pc:chgData name="Giulia Landolina" userId="S::giulia.landolina@unier.it::19e8a9bf-08c1-4027-8d80-6cef0007f78e" providerId="AD" clId="Web-{5E74B28C-79D3-BDA8-14C4-A2F0F64BF7FE}" dt="2025-03-28T09:39:30.021" v="94" actId="14100"/>
        <pc:sldMkLst>
          <pc:docMk/>
          <pc:sldMk cId="2499059419" sldId="331"/>
        </pc:sldMkLst>
        <pc:spChg chg="add mod">
          <ac:chgData name="Giulia Landolina" userId="S::giulia.landolina@unier.it::19e8a9bf-08c1-4027-8d80-6cef0007f78e" providerId="AD" clId="Web-{5E74B28C-79D3-BDA8-14C4-A2F0F64BF7FE}" dt="2025-03-28T09:39:30.021" v="94" actId="14100"/>
          <ac:spMkLst>
            <pc:docMk/>
            <pc:sldMk cId="2499059419" sldId="331"/>
            <ac:spMk id="7" creationId="{5FD676DA-E8E6-6FDF-14E3-11605A55A658}"/>
          </ac:spMkLst>
        </pc:spChg>
      </pc:sldChg>
    </pc:docChg>
  </pc:docChgLst>
  <pc:docChgLst>
    <pc:chgData name="Laura Polimadei" userId="S::laura.polimadei@unier.it::350383c6-760a-44c6-a4b3-e81b26576e2f" providerId="AD" clId="Web-{BF6355C9-B51D-ADF6-A6BC-EC0CCD52D9C2}"/>
    <pc:docChg chg="modSld">
      <pc:chgData name="Laura Polimadei" userId="S::laura.polimadei@unier.it::350383c6-760a-44c6-a4b3-e81b26576e2f" providerId="AD" clId="Web-{BF6355C9-B51D-ADF6-A6BC-EC0CCD52D9C2}" dt="2025-03-28T08:56:24.577" v="34" actId="20577"/>
      <pc:docMkLst>
        <pc:docMk/>
      </pc:docMkLst>
      <pc:sldChg chg="modSp">
        <pc:chgData name="Laura Polimadei" userId="S::laura.polimadei@unier.it::350383c6-760a-44c6-a4b3-e81b26576e2f" providerId="AD" clId="Web-{BF6355C9-B51D-ADF6-A6BC-EC0CCD52D9C2}" dt="2025-03-28T08:56:04.701" v="26" actId="14100"/>
        <pc:sldMkLst>
          <pc:docMk/>
          <pc:sldMk cId="300258821" sldId="281"/>
        </pc:sldMkLst>
        <pc:spChg chg="mod">
          <ac:chgData name="Laura Polimadei" userId="S::laura.polimadei@unier.it::350383c6-760a-44c6-a4b3-e81b26576e2f" providerId="AD" clId="Web-{BF6355C9-B51D-ADF6-A6BC-EC0CCD52D9C2}" dt="2025-03-28T08:56:04.701" v="26" actId="14100"/>
          <ac:spMkLst>
            <pc:docMk/>
            <pc:sldMk cId="300258821" sldId="281"/>
            <ac:spMk id="10" creationId="{55BCC88E-FC71-8B92-BF60-6B3E231B9824}"/>
          </ac:spMkLst>
        </pc:spChg>
      </pc:sldChg>
      <pc:sldChg chg="modSp">
        <pc:chgData name="Laura Polimadei" userId="S::laura.polimadei@unier.it::350383c6-760a-44c6-a4b3-e81b26576e2f" providerId="AD" clId="Web-{BF6355C9-B51D-ADF6-A6BC-EC0CCD52D9C2}" dt="2025-03-28T08:55:54.669" v="22" actId="1076"/>
        <pc:sldMkLst>
          <pc:docMk/>
          <pc:sldMk cId="1797988424" sldId="305"/>
        </pc:sldMkLst>
        <pc:spChg chg="mod">
          <ac:chgData name="Laura Polimadei" userId="S::laura.polimadei@unier.it::350383c6-760a-44c6-a4b3-e81b26576e2f" providerId="AD" clId="Web-{BF6355C9-B51D-ADF6-A6BC-EC0CCD52D9C2}" dt="2025-03-28T08:55:54.669" v="22" actId="1076"/>
          <ac:spMkLst>
            <pc:docMk/>
            <pc:sldMk cId="1797988424" sldId="305"/>
            <ac:spMk id="12" creationId="{C20FB37D-57F0-91C1-3C28-6297B5CB4DAC}"/>
          </ac:spMkLst>
        </pc:spChg>
        <pc:picChg chg="mod">
          <ac:chgData name="Laura Polimadei" userId="S::laura.polimadei@unier.it::350383c6-760a-44c6-a4b3-e81b26576e2f" providerId="AD" clId="Web-{BF6355C9-B51D-ADF6-A6BC-EC0CCD52D9C2}" dt="2025-03-28T08:55:39.934" v="19" actId="1076"/>
          <ac:picMkLst>
            <pc:docMk/>
            <pc:sldMk cId="1797988424" sldId="305"/>
            <ac:picMk id="19" creationId="{3401F02A-A198-7D0F-1BE3-291A4DFA7121}"/>
          </ac:picMkLst>
        </pc:picChg>
        <pc:picChg chg="mod">
          <ac:chgData name="Laura Polimadei" userId="S::laura.polimadei@unier.it::350383c6-760a-44c6-a4b3-e81b26576e2f" providerId="AD" clId="Web-{BF6355C9-B51D-ADF6-A6BC-EC0CCD52D9C2}" dt="2025-03-28T08:55:42.981" v="20" actId="1076"/>
          <ac:picMkLst>
            <pc:docMk/>
            <pc:sldMk cId="1797988424" sldId="305"/>
            <ac:picMk id="6145" creationId="{1071EFE1-3135-C9C0-34A5-0870362097C1}"/>
          </ac:picMkLst>
        </pc:picChg>
      </pc:sldChg>
      <pc:sldChg chg="modSp">
        <pc:chgData name="Laura Polimadei" userId="S::laura.polimadei@unier.it::350383c6-760a-44c6-a4b3-e81b26576e2f" providerId="AD" clId="Web-{BF6355C9-B51D-ADF6-A6BC-EC0CCD52D9C2}" dt="2025-03-28T08:54:59.636" v="0" actId="20577"/>
        <pc:sldMkLst>
          <pc:docMk/>
          <pc:sldMk cId="2337515195" sldId="311"/>
        </pc:sldMkLst>
        <pc:spChg chg="mod">
          <ac:chgData name="Laura Polimadei" userId="S::laura.polimadei@unier.it::350383c6-760a-44c6-a4b3-e81b26576e2f" providerId="AD" clId="Web-{BF6355C9-B51D-ADF6-A6BC-EC0CCD52D9C2}" dt="2025-03-28T08:54:59.636" v="0" actId="20577"/>
          <ac:spMkLst>
            <pc:docMk/>
            <pc:sldMk cId="2337515195" sldId="311"/>
            <ac:spMk id="2" creationId="{0E154B56-54A6-73EB-3EFD-C32E9897F39B}"/>
          </ac:spMkLst>
        </pc:spChg>
      </pc:sldChg>
      <pc:sldChg chg="modSp">
        <pc:chgData name="Laura Polimadei" userId="S::laura.polimadei@unier.it::350383c6-760a-44c6-a4b3-e81b26576e2f" providerId="AD" clId="Web-{BF6355C9-B51D-ADF6-A6BC-EC0CCD52D9C2}" dt="2025-03-28T08:56:24.577" v="34" actId="20577"/>
        <pc:sldMkLst>
          <pc:docMk/>
          <pc:sldMk cId="1327932226" sldId="315"/>
        </pc:sldMkLst>
        <pc:spChg chg="mod">
          <ac:chgData name="Laura Polimadei" userId="S::laura.polimadei@unier.it::350383c6-760a-44c6-a4b3-e81b26576e2f" providerId="AD" clId="Web-{BF6355C9-B51D-ADF6-A6BC-EC0CCD52D9C2}" dt="2025-03-28T08:56:24.577" v="34" actId="20577"/>
          <ac:spMkLst>
            <pc:docMk/>
            <pc:sldMk cId="1327932226" sldId="315"/>
            <ac:spMk id="15" creationId="{E8B52A8E-0D16-7E18-0074-DB6FBE4701D4}"/>
          </ac:spMkLst>
        </pc:spChg>
      </pc:sldChg>
      <pc:sldChg chg="modSp">
        <pc:chgData name="Laura Polimadei" userId="S::laura.polimadei@unier.it::350383c6-760a-44c6-a4b3-e81b26576e2f" providerId="AD" clId="Web-{BF6355C9-B51D-ADF6-A6BC-EC0CCD52D9C2}" dt="2025-03-28T08:55:30.762" v="18" actId="20577"/>
        <pc:sldMkLst>
          <pc:docMk/>
          <pc:sldMk cId="1043389755" sldId="323"/>
        </pc:sldMkLst>
        <pc:spChg chg="mod">
          <ac:chgData name="Laura Polimadei" userId="S::laura.polimadei@unier.it::350383c6-760a-44c6-a4b3-e81b26576e2f" providerId="AD" clId="Web-{BF6355C9-B51D-ADF6-A6BC-EC0CCD52D9C2}" dt="2025-03-28T08:55:30.762" v="18" actId="20577"/>
          <ac:spMkLst>
            <pc:docMk/>
            <pc:sldMk cId="1043389755" sldId="323"/>
            <ac:spMk id="16" creationId="{0C20489C-51D6-0695-ED10-1C313A575688}"/>
          </ac:spMkLst>
        </pc:spChg>
      </pc:sldChg>
      <pc:sldChg chg="modSp">
        <pc:chgData name="Laura Polimadei" userId="S::laura.polimadei@unier.it::350383c6-760a-44c6-a4b3-e81b26576e2f" providerId="AD" clId="Web-{BF6355C9-B51D-ADF6-A6BC-EC0CCD52D9C2}" dt="2025-03-28T08:56:16.920" v="31" actId="20577"/>
        <pc:sldMkLst>
          <pc:docMk/>
          <pc:sldMk cId="1071950791" sldId="327"/>
        </pc:sldMkLst>
        <pc:spChg chg="mod">
          <ac:chgData name="Laura Polimadei" userId="S::laura.polimadei@unier.it::350383c6-760a-44c6-a4b3-e81b26576e2f" providerId="AD" clId="Web-{BF6355C9-B51D-ADF6-A6BC-EC0CCD52D9C2}" dt="2025-03-28T08:56:16.920" v="31" actId="20577"/>
          <ac:spMkLst>
            <pc:docMk/>
            <pc:sldMk cId="1071950791" sldId="327"/>
            <ac:spMk id="21" creationId="{D58C4746-463D-AF9C-88E7-7E37AAF3FC29}"/>
          </ac:spMkLst>
        </pc:spChg>
      </pc:sldChg>
    </pc:docChg>
  </pc:docChgLst>
  <pc:docChgLst>
    <pc:chgData name="Laura Polimadei" userId="S::laura.polimadei@unier.it::350383c6-760a-44c6-a4b3-e81b26576e2f" providerId="AD" clId="Web-{49016DD4-3084-6260-4202-CABC8AFF908E}"/>
    <pc:docChg chg="modSld sldOrd">
      <pc:chgData name="Laura Polimadei" userId="S::laura.polimadei@unier.it::350383c6-760a-44c6-a4b3-e81b26576e2f" providerId="AD" clId="Web-{49016DD4-3084-6260-4202-CABC8AFF908E}" dt="2025-03-14T11:29:59.159" v="160" actId="1076"/>
      <pc:docMkLst>
        <pc:docMk/>
      </pc:docMkLst>
      <pc:sldChg chg="modSp mod setBg">
        <pc:chgData name="Laura Polimadei" userId="S::laura.polimadei@unier.it::350383c6-760a-44c6-a4b3-e81b26576e2f" providerId="AD" clId="Web-{49016DD4-3084-6260-4202-CABC8AFF908E}" dt="2025-03-14T11:29:59.159" v="160" actId="1076"/>
        <pc:sldMkLst>
          <pc:docMk/>
          <pc:sldMk cId="0" sldId="256"/>
        </pc:sldMkLst>
        <pc:spChg chg="mod">
          <ac:chgData name="Laura Polimadei" userId="S::laura.polimadei@unier.it::350383c6-760a-44c6-a4b3-e81b26576e2f" providerId="AD" clId="Web-{49016DD4-3084-6260-4202-CABC8AFF908E}" dt="2025-03-14T11:29:59.159" v="160" actId="1076"/>
          <ac:spMkLst>
            <pc:docMk/>
            <pc:sldMk cId="0" sldId="256"/>
            <ac:spMk id="7" creationId="{00000000-0000-0000-0000-000000000000}"/>
          </ac:spMkLst>
        </pc:spChg>
      </pc:sldChg>
      <pc:sldChg chg="modSp">
        <pc:chgData name="Laura Polimadei" userId="S::laura.polimadei@unier.it::350383c6-760a-44c6-a4b3-e81b26576e2f" providerId="AD" clId="Web-{49016DD4-3084-6260-4202-CABC8AFF908E}" dt="2025-03-14T11:25:28.806" v="104" actId="14100"/>
        <pc:sldMkLst>
          <pc:docMk/>
          <pc:sldMk cId="300258821" sldId="281"/>
        </pc:sldMkLst>
        <pc:spChg chg="mod">
          <ac:chgData name="Laura Polimadei" userId="S::laura.polimadei@unier.it::350383c6-760a-44c6-a4b3-e81b26576e2f" providerId="AD" clId="Web-{49016DD4-3084-6260-4202-CABC8AFF908E}" dt="2025-03-14T11:25:28.806" v="104" actId="14100"/>
          <ac:spMkLst>
            <pc:docMk/>
            <pc:sldMk cId="300258821" sldId="281"/>
            <ac:spMk id="9" creationId="{89BE4381-4460-10CD-7432-C7ADA2BA88EC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5:49.151" v="108" actId="14100"/>
        <pc:sldMkLst>
          <pc:docMk/>
          <pc:sldMk cId="1999480684" sldId="287"/>
        </pc:sldMkLst>
      </pc:sldChg>
      <pc:sldChg chg="addSp">
        <pc:chgData name="Laura Polimadei" userId="S::laura.polimadei@unier.it::350383c6-760a-44c6-a4b3-e81b26576e2f" providerId="AD" clId="Web-{49016DD4-3084-6260-4202-CABC8AFF908E}" dt="2025-03-14T11:25:35.963" v="106"/>
        <pc:sldMkLst>
          <pc:docMk/>
          <pc:sldMk cId="4056993986" sldId="306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5:39.760" v="107"/>
        <pc:sldMkLst>
          <pc:docMk/>
          <pc:sldMk cId="1433479555" sldId="307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05.698" v="113" actId="1076"/>
        <pc:sldMkLst>
          <pc:docMk/>
          <pc:sldMk cId="3497796733" sldId="308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16.917" v="116" actId="1076"/>
        <pc:sldMkLst>
          <pc:docMk/>
          <pc:sldMk cId="3885424972" sldId="310"/>
        </pc:sldMkLst>
        <pc:spChg chg="add mod">
          <ac:chgData name="Laura Polimadei" userId="S::laura.polimadei@unier.it::350383c6-760a-44c6-a4b3-e81b26576e2f" providerId="AD" clId="Web-{49016DD4-3084-6260-4202-CABC8AFF908E}" dt="2025-03-14T11:26:16.917" v="116" actId="1076"/>
          <ac:spMkLst>
            <pc:docMk/>
            <pc:sldMk cId="3885424972" sldId="310"/>
            <ac:spMk id="5" creationId="{761D6DA2-A079-4220-EC76-EA7F3E8DDB6A}"/>
          </ac:spMkLst>
        </pc:spChg>
        <pc:spChg chg="mod">
          <ac:chgData name="Laura Polimadei" userId="S::laura.polimadei@unier.it::350383c6-760a-44c6-a4b3-e81b26576e2f" providerId="AD" clId="Web-{49016DD4-3084-6260-4202-CABC8AFF908E}" dt="2025-03-14T11:15:18.722" v="31" actId="1076"/>
          <ac:spMkLst>
            <pc:docMk/>
            <pc:sldMk cId="3885424972" sldId="310"/>
            <ac:spMk id="21" creationId="{10F04896-1F42-5E1E-D03F-C118AA8A4A18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6:59.700" v="126" actId="1076"/>
        <pc:sldMkLst>
          <pc:docMk/>
          <pc:sldMk cId="2337515195" sldId="311"/>
        </pc:sldMkLst>
        <pc:spChg chg="add mod">
          <ac:chgData name="Laura Polimadei" userId="S::laura.polimadei@unier.it::350383c6-760a-44c6-a4b3-e81b26576e2f" providerId="AD" clId="Web-{49016DD4-3084-6260-4202-CABC8AFF908E}" dt="2025-03-14T11:26:59.700" v="126" actId="1076"/>
          <ac:spMkLst>
            <pc:docMk/>
            <pc:sldMk cId="2337515195" sldId="311"/>
            <ac:spMk id="4" creationId="{D9076CB4-DBAC-1485-B8C1-06FEAED9A778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6:28.980" v="119"/>
        <pc:sldMkLst>
          <pc:docMk/>
          <pc:sldMk cId="805789447" sldId="312"/>
        </pc:sldMkLst>
        <pc:spChg chg="mod">
          <ac:chgData name="Laura Polimadei" userId="S::laura.polimadei@unier.it::350383c6-760a-44c6-a4b3-e81b26576e2f" providerId="AD" clId="Web-{49016DD4-3084-6260-4202-CABC8AFF908E}" dt="2025-03-14T11:16:28.709" v="34" actId="20577"/>
          <ac:spMkLst>
            <pc:docMk/>
            <pc:sldMk cId="805789447" sldId="312"/>
            <ac:spMk id="4" creationId="{63594E31-8C52-B39D-1E73-F561A64A1063}"/>
          </ac:spMkLst>
        </pc:spChg>
        <pc:spChg chg="add">
          <ac:chgData name="Laura Polimadei" userId="S::laura.polimadei@unier.it::350383c6-760a-44c6-a4b3-e81b26576e2f" providerId="AD" clId="Web-{49016DD4-3084-6260-4202-CABC8AFF908E}" dt="2025-03-14T11:26:28.980" v="119"/>
          <ac:spMkLst>
            <pc:docMk/>
            <pc:sldMk cId="805789447" sldId="312"/>
            <ac:spMk id="5" creationId="{C9EBFDCD-126C-26C3-1546-552744131D97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7:24.029" v="135" actId="20577"/>
        <pc:sldMkLst>
          <pc:docMk/>
          <pc:sldMk cId="2581687998" sldId="313"/>
        </pc:sldMkLst>
        <pc:spChg chg="mod">
          <ac:chgData name="Laura Polimadei" userId="S::laura.polimadei@unier.it::350383c6-760a-44c6-a4b3-e81b26576e2f" providerId="AD" clId="Web-{49016DD4-3084-6260-4202-CABC8AFF908E}" dt="2025-03-14T11:27:24.029" v="135" actId="20577"/>
          <ac:spMkLst>
            <pc:docMk/>
            <pc:sldMk cId="2581687998" sldId="313"/>
            <ac:spMk id="4" creationId="{F8AD8F52-CA3D-E90B-3226-06C36A97F1EB}"/>
          </ac:spMkLst>
        </pc:spChg>
        <pc:spChg chg="add mod">
          <ac:chgData name="Laura Polimadei" userId="S::laura.polimadei@unier.it::350383c6-760a-44c6-a4b3-e81b26576e2f" providerId="AD" clId="Web-{49016DD4-3084-6260-4202-CABC8AFF908E}" dt="2025-03-14T11:27:15.685" v="130" actId="1076"/>
          <ac:spMkLst>
            <pc:docMk/>
            <pc:sldMk cId="2581687998" sldId="313"/>
            <ac:spMk id="6" creationId="{7E2E01E9-A268-395A-AC45-7855E3622F79}"/>
          </ac:spMkLst>
        </pc:spChg>
      </pc:sldChg>
      <pc:sldChg chg="addSp">
        <pc:chgData name="Laura Polimadei" userId="S::laura.polimadei@unier.it::350383c6-760a-44c6-a4b3-e81b26576e2f" providerId="AD" clId="Web-{49016DD4-3084-6260-4202-CABC8AFF908E}" dt="2025-03-14T11:25:52.682" v="109"/>
        <pc:sldMkLst>
          <pc:docMk/>
          <pc:sldMk cId="1327932226" sldId="315"/>
        </pc:sldMkLst>
        <pc:spChg chg="add">
          <ac:chgData name="Laura Polimadei" userId="S::laura.polimadei@unier.it::350383c6-760a-44c6-a4b3-e81b26576e2f" providerId="AD" clId="Web-{49016DD4-3084-6260-4202-CABC8AFF908E}" dt="2025-03-14T11:25:52.682" v="109"/>
          <ac:spMkLst>
            <pc:docMk/>
            <pc:sldMk cId="1327932226" sldId="315"/>
            <ac:spMk id="8" creationId="{711AC34D-C18E-50E5-564B-65276A369FA4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5:55.807" v="110"/>
        <pc:sldMkLst>
          <pc:docMk/>
          <pc:sldMk cId="482361336" sldId="316"/>
        </pc:sldMkLst>
        <pc:spChg chg="mod">
          <ac:chgData name="Laura Polimadei" userId="S::laura.polimadei@unier.it::350383c6-760a-44c6-a4b3-e81b26576e2f" providerId="AD" clId="Web-{49016DD4-3084-6260-4202-CABC8AFF908E}" dt="2025-03-14T11:14:14.470" v="22" actId="20577"/>
          <ac:spMkLst>
            <pc:docMk/>
            <pc:sldMk cId="482361336" sldId="316"/>
            <ac:spMk id="6" creationId="{8BFD9B97-7FFB-677D-6F54-B19334BBA96C}"/>
          </ac:spMkLst>
        </pc:spChg>
        <pc:spChg chg="add">
          <ac:chgData name="Laura Polimadei" userId="S::laura.polimadei@unier.it::350383c6-760a-44c6-a4b3-e81b26576e2f" providerId="AD" clId="Web-{49016DD4-3084-6260-4202-CABC8AFF908E}" dt="2025-03-14T11:25:55.807" v="110"/>
          <ac:spMkLst>
            <pc:docMk/>
            <pc:sldMk cId="482361336" sldId="316"/>
            <ac:spMk id="7" creationId="{D1819F13-01F0-844C-ED0F-4F3997C1B862}"/>
          </ac:spMkLst>
        </pc:spChg>
        <pc:picChg chg="mod">
          <ac:chgData name="Laura Polimadei" userId="S::laura.polimadei@unier.it::350383c6-760a-44c6-a4b3-e81b26576e2f" providerId="AD" clId="Web-{49016DD4-3084-6260-4202-CABC8AFF908E}" dt="2025-03-14T11:14:20.205" v="23" actId="14100"/>
          <ac:picMkLst>
            <pc:docMk/>
            <pc:sldMk cId="482361336" sldId="316"/>
            <ac:picMk id="17" creationId="{56A8F75D-417E-6CEE-B4A4-3C8B9C7C9865}"/>
          </ac:picMkLst>
        </pc:picChg>
      </pc:sldChg>
      <pc:sldChg chg="addSp">
        <pc:chgData name="Laura Polimadei" userId="S::laura.polimadei@unier.it::350383c6-760a-44c6-a4b3-e81b26576e2f" providerId="AD" clId="Web-{49016DD4-3084-6260-4202-CABC8AFF908E}" dt="2025-03-14T11:25:58.729" v="111"/>
        <pc:sldMkLst>
          <pc:docMk/>
          <pc:sldMk cId="3758528340" sldId="317"/>
        </pc:sldMkLst>
        <pc:spChg chg="add">
          <ac:chgData name="Laura Polimadei" userId="S::laura.polimadei@unier.it::350383c6-760a-44c6-a4b3-e81b26576e2f" providerId="AD" clId="Web-{49016DD4-3084-6260-4202-CABC8AFF908E}" dt="2025-03-14T11:25:58.729" v="111"/>
          <ac:spMkLst>
            <pc:docMk/>
            <pc:sldMk cId="3758528340" sldId="317"/>
            <ac:spMk id="6" creationId="{BBAF699A-027D-3152-8CF0-92CD904A31B9}"/>
          </ac:spMkLst>
        </pc:spChg>
      </pc:sldChg>
      <pc:sldChg chg="ord">
        <pc:chgData name="Laura Polimadei" userId="S::laura.polimadei@unier.it::350383c6-760a-44c6-a4b3-e81b26576e2f" providerId="AD" clId="Web-{49016DD4-3084-6260-4202-CABC8AFF908E}" dt="2025-03-14T11:20:35.061" v="81"/>
        <pc:sldMkLst>
          <pc:docMk/>
          <pc:sldMk cId="577688722" sldId="320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35.699" v="121" actId="1076"/>
        <pc:sldMkLst>
          <pc:docMk/>
          <pc:sldMk cId="1145727783" sldId="322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51.121" v="124" actId="1076"/>
        <pc:sldMkLst>
          <pc:docMk/>
          <pc:sldMk cId="2150288897" sldId="324"/>
        </pc:sldMkLst>
        <pc:spChg chg="add mod">
          <ac:chgData name="Laura Polimadei" userId="S::laura.polimadei@unier.it::350383c6-760a-44c6-a4b3-e81b26576e2f" providerId="AD" clId="Web-{49016DD4-3084-6260-4202-CABC8AFF908E}" dt="2025-03-14T11:26:51.121" v="124" actId="1076"/>
          <ac:spMkLst>
            <pc:docMk/>
            <pc:sldMk cId="2150288897" sldId="324"/>
            <ac:spMk id="8" creationId="{76727585-B592-E9A4-6109-7D0926382FD2}"/>
          </ac:spMkLst>
        </pc:spChg>
        <pc:spChg chg="mod">
          <ac:chgData name="Laura Polimadei" userId="S::laura.polimadei@unier.it::350383c6-760a-44c6-a4b3-e81b26576e2f" providerId="AD" clId="Web-{49016DD4-3084-6260-4202-CABC8AFF908E}" dt="2025-03-14T11:19:58.670" v="80" actId="20577"/>
          <ac:spMkLst>
            <pc:docMk/>
            <pc:sldMk cId="2150288897" sldId="324"/>
            <ac:spMk id="21" creationId="{1FFC1D20-3DFC-BB58-F1F7-D2FDBF5E5EED}"/>
          </ac:spMkLst>
        </pc:spChg>
        <pc:picChg chg="mod">
          <ac:chgData name="Laura Polimadei" userId="S::laura.polimadei@unier.it::350383c6-760a-44c6-a4b3-e81b26576e2f" providerId="AD" clId="Web-{49016DD4-3084-6260-4202-CABC8AFF908E}" dt="2025-03-14T11:19:11.871" v="69" actId="1076"/>
          <ac:picMkLst>
            <pc:docMk/>
            <pc:sldMk cId="2150288897" sldId="324"/>
            <ac:picMk id="3" creationId="{E3B49310-6A24-9442-985F-72651F24F54D}"/>
          </ac:picMkLst>
        </pc:picChg>
        <pc:picChg chg="mod">
          <ac:chgData name="Laura Polimadei" userId="S::laura.polimadei@unier.it::350383c6-760a-44c6-a4b3-e81b26576e2f" providerId="AD" clId="Web-{49016DD4-3084-6260-4202-CABC8AFF908E}" dt="2025-03-14T11:19:14.355" v="70" actId="1076"/>
          <ac:picMkLst>
            <pc:docMk/>
            <pc:sldMk cId="2150288897" sldId="324"/>
            <ac:picMk id="4" creationId="{6113A25E-DEE5-9526-9C4C-8D4583902C05}"/>
          </ac:picMkLst>
        </pc:picChg>
        <pc:picChg chg="mod">
          <ac:chgData name="Laura Polimadei" userId="S::laura.polimadei@unier.it::350383c6-760a-44c6-a4b3-e81b26576e2f" providerId="AD" clId="Web-{49016DD4-3084-6260-4202-CABC8AFF908E}" dt="2025-03-14T11:19:16.309" v="71" actId="1076"/>
          <ac:picMkLst>
            <pc:docMk/>
            <pc:sldMk cId="2150288897" sldId="324"/>
            <ac:picMk id="7" creationId="{F82D4F0C-ABA0-2AC5-24C9-BE51B218A9E2}"/>
          </ac:picMkLst>
        </pc:picChg>
      </pc:sldChg>
      <pc:sldChg chg="addSp delSp modSp">
        <pc:chgData name="Laura Polimadei" userId="S::laura.polimadei@unier.it::350383c6-760a-44c6-a4b3-e81b26576e2f" providerId="AD" clId="Web-{49016DD4-3084-6260-4202-CABC8AFF908E}" dt="2025-03-14T11:26:26.121" v="118" actId="1076"/>
        <pc:sldMkLst>
          <pc:docMk/>
          <pc:sldMk cId="3956157853" sldId="325"/>
        </pc:sldMkLst>
        <pc:spChg chg="add mod">
          <ac:chgData name="Laura Polimadei" userId="S::laura.polimadei@unier.it::350383c6-760a-44c6-a4b3-e81b26576e2f" providerId="AD" clId="Web-{49016DD4-3084-6260-4202-CABC8AFF908E}" dt="2025-03-14T11:26:26.121" v="118" actId="1076"/>
          <ac:spMkLst>
            <pc:docMk/>
            <pc:sldMk cId="3956157853" sldId="325"/>
            <ac:spMk id="4" creationId="{053FC034-FB44-561D-7DF8-35242474769F}"/>
          </ac:spMkLst>
        </pc:spChg>
      </pc:sldChg>
      <pc:sldChg chg="addSp modSp">
        <pc:chgData name="Laura Polimadei" userId="S::laura.polimadei@unier.it::350383c6-760a-44c6-a4b3-e81b26576e2f" providerId="AD" clId="Web-{49016DD4-3084-6260-4202-CABC8AFF908E}" dt="2025-03-14T11:27:07.231" v="128" actId="1076"/>
        <pc:sldMkLst>
          <pc:docMk/>
          <pc:sldMk cId="1717442536" sldId="326"/>
        </pc:sldMkLst>
        <pc:spChg chg="add mod">
          <ac:chgData name="Laura Polimadei" userId="S::laura.polimadei@unier.it::350383c6-760a-44c6-a4b3-e81b26576e2f" providerId="AD" clId="Web-{49016DD4-3084-6260-4202-CABC8AFF908E}" dt="2025-03-14T11:27:07.231" v="128" actId="1076"/>
          <ac:spMkLst>
            <pc:docMk/>
            <pc:sldMk cId="1717442536" sldId="326"/>
            <ac:spMk id="4" creationId="{3E503F5B-BF5D-602A-8F69-A3D7972B7881}"/>
          </ac:spMkLst>
        </pc:spChg>
        <pc:picChg chg="mod">
          <ac:chgData name="Laura Polimadei" userId="S::laura.polimadei@unier.it::350383c6-760a-44c6-a4b3-e81b26576e2f" providerId="AD" clId="Web-{49016DD4-3084-6260-4202-CABC8AFF908E}" dt="2025-03-14T11:21:23.001" v="85" actId="1076"/>
          <ac:picMkLst>
            <pc:docMk/>
            <pc:sldMk cId="1717442536" sldId="326"/>
            <ac:picMk id="7" creationId="{17DABCE1-EA20-0E1F-204D-03CBDB6057AF}"/>
          </ac:picMkLst>
        </pc:picChg>
        <pc:picChg chg="mod">
          <ac:chgData name="Laura Polimadei" userId="S::laura.polimadei@unier.it::350383c6-760a-44c6-a4b3-e81b26576e2f" providerId="AD" clId="Web-{49016DD4-3084-6260-4202-CABC8AFF908E}" dt="2025-03-14T11:21:20.751" v="84" actId="1076"/>
          <ac:picMkLst>
            <pc:docMk/>
            <pc:sldMk cId="1717442536" sldId="326"/>
            <ac:picMk id="8" creationId="{D1774C44-011D-F84F-F2A6-8782D9D893A8}"/>
          </ac:picMkLst>
        </pc:picChg>
      </pc:sldChg>
    </pc:docChg>
  </pc:docChgLst>
  <pc:docChgLst>
    <pc:chgData name="Utente guest" userId="S::urn:spo:anon#81d2201c006e84d14c0980c8e33a0d5f051d1260916661b08939c36135329172::" providerId="AD" clId="Web-{AE9DA569-0A01-0418-427F-CEF5D2B34295}"/>
    <pc:docChg chg="modSld">
      <pc:chgData name="Utente guest" userId="S::urn:spo:anon#81d2201c006e84d14c0980c8e33a0d5f051d1260916661b08939c36135329172::" providerId="AD" clId="Web-{AE9DA569-0A01-0418-427F-CEF5D2B34295}" dt="2025-03-28T09:01:31.464" v="0"/>
      <pc:docMkLst>
        <pc:docMk/>
      </pc:docMkLst>
      <pc:sldChg chg="delSp">
        <pc:chgData name="Utente guest" userId="S::urn:spo:anon#81d2201c006e84d14c0980c8e33a0d5f051d1260916661b08939c36135329172::" providerId="AD" clId="Web-{AE9DA569-0A01-0418-427F-CEF5D2B34295}" dt="2025-03-28T09:01:31.464" v="0"/>
        <pc:sldMkLst>
          <pc:docMk/>
          <pc:sldMk cId="300258821" sldId="281"/>
        </pc:sldMkLst>
      </pc:sldChg>
    </pc:docChg>
  </pc:docChgLst>
  <pc:docChgLst>
    <pc:chgData name="Giulia Landolina" userId="19e8a9bf-08c1-4027-8d80-6cef0007f78e" providerId="ADAL" clId="{584E5EB4-A94B-4012-B937-505E26FAC04F}"/>
    <pc:docChg chg="custSel modSld">
      <pc:chgData name="Giulia Landolina" userId="19e8a9bf-08c1-4027-8d80-6cef0007f78e" providerId="ADAL" clId="{584E5EB4-A94B-4012-B937-505E26FAC04F}" dt="2025-03-10T13:45:52.636" v="589" actId="13926"/>
      <pc:docMkLst>
        <pc:docMk/>
      </pc:docMkLst>
      <pc:sldChg chg="addSp delSp modSp mod">
        <pc:chgData name="Giulia Landolina" userId="19e8a9bf-08c1-4027-8d80-6cef0007f78e" providerId="ADAL" clId="{584E5EB4-A94B-4012-B937-505E26FAC04F}" dt="2025-03-10T11:40:15.791" v="588" actId="1076"/>
        <pc:sldMkLst>
          <pc:docMk/>
          <pc:sldMk cId="2953179900" sldId="300"/>
        </pc:sldMkLst>
      </pc:sldChg>
      <pc:sldChg chg="modSp mod">
        <pc:chgData name="Giulia Landolina" userId="19e8a9bf-08c1-4027-8d80-6cef0007f78e" providerId="ADAL" clId="{584E5EB4-A94B-4012-B937-505E26FAC04F}" dt="2025-03-10T13:45:52.636" v="589" actId="13926"/>
        <pc:sldMkLst>
          <pc:docMk/>
          <pc:sldMk cId="514476906" sldId="302"/>
        </pc:sldMkLst>
      </pc:sldChg>
      <pc:sldChg chg="modSp mod">
        <pc:chgData name="Giulia Landolina" userId="19e8a9bf-08c1-4027-8d80-6cef0007f78e" providerId="ADAL" clId="{584E5EB4-A94B-4012-B937-505E26FAC04F}" dt="2025-03-10T11:21:33.901" v="27" actId="6549"/>
        <pc:sldMkLst>
          <pc:docMk/>
          <pc:sldMk cId="1983427877" sldId="303"/>
        </pc:sldMkLst>
      </pc:sldChg>
      <pc:sldChg chg="addSp modSp mod">
        <pc:chgData name="Giulia Landolina" userId="19e8a9bf-08c1-4027-8d80-6cef0007f78e" providerId="ADAL" clId="{584E5EB4-A94B-4012-B937-505E26FAC04F}" dt="2025-03-10T11:30:20.999" v="246" actId="1036"/>
        <pc:sldMkLst>
          <pc:docMk/>
          <pc:sldMk cId="1825834185" sldId="304"/>
        </pc:sldMkLst>
      </pc:sldChg>
      <pc:sldChg chg="modSp mod">
        <pc:chgData name="Giulia Landolina" userId="19e8a9bf-08c1-4027-8d80-6cef0007f78e" providerId="ADAL" clId="{584E5EB4-A94B-4012-B937-505E26FAC04F}" dt="2025-03-10T11:29:07.560" v="218" actId="115"/>
        <pc:sldMkLst>
          <pc:docMk/>
          <pc:sldMk cId="1206049028" sldId="313"/>
        </pc:sldMkLst>
      </pc:sldChg>
      <pc:sldChg chg="modSp mod">
        <pc:chgData name="Giulia Landolina" userId="19e8a9bf-08c1-4027-8d80-6cef0007f78e" providerId="ADAL" clId="{584E5EB4-A94B-4012-B937-505E26FAC04F}" dt="2025-03-10T11:39:47.426" v="587" actId="20577"/>
        <pc:sldMkLst>
          <pc:docMk/>
          <pc:sldMk cId="1109922157" sldId="319"/>
        </pc:sldMkLst>
      </pc:sldChg>
      <pc:sldChg chg="modSp mod">
        <pc:chgData name="Giulia Landolina" userId="19e8a9bf-08c1-4027-8d80-6cef0007f78e" providerId="ADAL" clId="{584E5EB4-A94B-4012-B937-505E26FAC04F}" dt="2025-03-10T11:39:41.971" v="583" actId="20577"/>
        <pc:sldMkLst>
          <pc:docMk/>
          <pc:sldMk cId="2099314551" sldId="3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rowantarot.blogspot.com/2014/09/ten-things-i-used-to-believe-about-tarot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72031/approved-business-stamp-2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69719/checklist-by-dako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rowantarot.blogspot.com/2014/09/ten-things-i-used-to-believe-about-tarot.html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://pixabay.com/en/memory-reminders-reminder-279904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hone-iphone-blue-mobile-screen-681479/" TargetMode="External"/><Relationship Id="rId11" Type="http://schemas.openxmlformats.org/officeDocument/2006/relationships/hyperlink" Target="https://openclipart.org/detail/3040/fwd__bubble_hand_drawn-by-rejon-177666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hyperlink" Target="https://pixabay.com/no/b%C3%B8ker-utdanning-l%C3%A6reb%C3%B8ker-hoper-25154/" TargetMode="External"/><Relationship Id="rId9" Type="http://schemas.openxmlformats.org/officeDocument/2006/relationships/hyperlink" Target="https://svgsilh.com/image/1272358.html" TargetMode="External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owantarot.blogspot.com/2014/09/ten-things-i-used-to-believe-about-tarot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hyperlink" Target="https://pixabay.com/pt/vectors/falso-erro-desaparecido-ausente-x-206113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ptango.blogspot.com/2017/07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openclipart.org/detail/169719/checklist-by-dako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88929" y="2864807"/>
            <a:ext cx="14115938" cy="380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7"/>
              </a:lnSpc>
              <a:spcBef>
                <a:spcPct val="0"/>
              </a:spcBef>
            </a:pPr>
            <a:r>
              <a:rPr lang="en-US" sz="9600" b="1" i="1"/>
              <a:t>Exams registration and grade validation guidelines</a:t>
            </a:r>
            <a:r>
              <a:rPr lang="en-US" sz="8800" b="1" i="1"/>
              <a:t> </a:t>
            </a:r>
            <a:endParaRPr lang="it-IT" sz="8800" b="1" i="1">
              <a:ea typeface="Calibri"/>
              <a:cs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FA12-E075-AEDE-8F42-329BE84C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A7DB6C-9E6C-66D4-B596-7E5A16B2BE57}"/>
              </a:ext>
            </a:extLst>
          </p:cNvPr>
          <p:cNvSpPr/>
          <p:nvPr/>
        </p:nvSpPr>
        <p:spPr>
          <a:xfrm>
            <a:off x="0" y="-1351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5C92E603-9286-0322-E51F-5105D6B1E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CC288F2-95BB-84E9-7047-F53121800817}"/>
              </a:ext>
            </a:extLst>
          </p:cNvPr>
          <p:cNvSpPr txBox="1"/>
          <p:nvPr/>
        </p:nvSpPr>
        <p:spPr>
          <a:xfrm>
            <a:off x="835742" y="1138825"/>
            <a:ext cx="149352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</a:rPr>
              <a:t>Register to the exam you would like to do your exam by clicking on the </a:t>
            </a:r>
            <a:r>
              <a:rPr lang="en-US" sz="3200" b="0" i="0">
                <a:solidFill>
                  <a:srgbClr val="0070C0"/>
                </a:solidFill>
                <a:effectLst/>
              </a:rPr>
              <a:t>blue </a:t>
            </a:r>
            <a:r>
              <a:rPr lang="en-US" sz="3200" b="0" i="0" err="1">
                <a:solidFill>
                  <a:srgbClr val="0070C0"/>
                </a:solidFill>
                <a:effectLst/>
              </a:rPr>
              <a:t>botton</a:t>
            </a:r>
            <a:r>
              <a:rPr lang="en-US" sz="3200" b="0" i="0">
                <a:solidFill>
                  <a:srgbClr val="0070C0"/>
                </a:solidFill>
                <a:effectLst/>
              </a:rPr>
              <a:t> </a:t>
            </a:r>
            <a:br>
              <a:rPr lang="en-US" sz="3200" b="0" i="0">
                <a:effectLst/>
              </a:rPr>
            </a:br>
            <a:r>
              <a:rPr lang="en-US" sz="3200" b="0" i="0">
                <a:solidFill>
                  <a:srgbClr val="000000"/>
                </a:solidFill>
                <a:effectLst/>
              </a:rPr>
              <a:t>“</a:t>
            </a:r>
            <a:r>
              <a:rPr lang="en-US" sz="3200" b="1" i="0" err="1">
                <a:solidFill>
                  <a:srgbClr val="000000"/>
                </a:solidFill>
                <a:effectLst/>
              </a:rPr>
              <a:t>Prenotati</a:t>
            </a:r>
            <a:r>
              <a:rPr lang="en-US" sz="3200" b="1" i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err="1">
                <a:solidFill>
                  <a:srgbClr val="000000"/>
                </a:solidFill>
                <a:effectLst/>
              </a:rPr>
              <a:t>all’appello</a:t>
            </a:r>
            <a:r>
              <a:rPr lang="en-US" sz="3200" b="0" i="0">
                <a:solidFill>
                  <a:srgbClr val="000000"/>
                </a:solidFill>
                <a:effectLst/>
              </a:rPr>
              <a:t>” &gt; “</a:t>
            </a:r>
            <a:r>
              <a:rPr lang="en-US" sz="3200" b="1" i="0" err="1">
                <a:solidFill>
                  <a:srgbClr val="000000"/>
                </a:solidFill>
                <a:effectLst/>
              </a:rPr>
              <a:t>Procedi</a:t>
            </a:r>
            <a:r>
              <a:rPr lang="en-US" sz="3200" b="0" i="0">
                <a:solidFill>
                  <a:srgbClr val="000000"/>
                </a:solidFill>
                <a:effectLst/>
              </a:rPr>
              <a:t>” &gt; “</a:t>
            </a:r>
            <a:r>
              <a:rPr lang="en-US" sz="3200" b="1" i="0" err="1">
                <a:solidFill>
                  <a:srgbClr val="000000"/>
                </a:solidFill>
                <a:effectLst/>
              </a:rPr>
              <a:t>Conferma</a:t>
            </a:r>
            <a:r>
              <a:rPr lang="en-US" sz="3200" b="1" i="0">
                <a:solidFill>
                  <a:srgbClr val="000000"/>
                </a:solidFill>
                <a:effectLst/>
              </a:rPr>
              <a:t>  </a:t>
            </a:r>
            <a:r>
              <a:rPr lang="en-US" sz="3200" b="1" i="0" err="1">
                <a:solidFill>
                  <a:srgbClr val="000000"/>
                </a:solidFill>
                <a:effectLst/>
              </a:rPr>
              <a:t>prenotazione</a:t>
            </a:r>
            <a:r>
              <a:rPr lang="en-US" sz="3200" b="0" i="0">
                <a:solidFill>
                  <a:srgbClr val="000000"/>
                </a:solidFill>
                <a:effectLst/>
              </a:rPr>
              <a:t>” </a:t>
            </a:r>
            <a:endParaRPr lang="it-IT" sz="32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E78D2C-77D2-8F9E-EDB7-D3D7B1AD94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9002"/>
          <a:stretch/>
        </p:blipFill>
        <p:spPr>
          <a:xfrm>
            <a:off x="835742" y="2349422"/>
            <a:ext cx="8079658" cy="5588156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7968B78-20FA-8957-C1CC-ADBC2668575D}"/>
              </a:ext>
            </a:extLst>
          </p:cNvPr>
          <p:cNvSpPr/>
          <p:nvPr/>
        </p:nvSpPr>
        <p:spPr>
          <a:xfrm rot="16200000">
            <a:off x="1124712" y="82981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F5C654-DE96-7374-8EA8-48B9BF6E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38" r="36097"/>
          <a:stretch/>
        </p:blipFill>
        <p:spPr>
          <a:xfrm>
            <a:off x="9144000" y="2377088"/>
            <a:ext cx="8324842" cy="556049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6E7C8F3-7CE9-4897-2217-3D7FE2C1CDBA}"/>
              </a:ext>
            </a:extLst>
          </p:cNvPr>
          <p:cNvSpPr/>
          <p:nvPr/>
        </p:nvSpPr>
        <p:spPr>
          <a:xfrm>
            <a:off x="9144000" y="5905500"/>
            <a:ext cx="23622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6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CC4A5-DC54-016F-5AD3-265C9A3E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027E3E-D0A8-F3A9-415F-F480CF765A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0F04896-1F42-5E1E-D03F-C118AA8A4A18}"/>
              </a:ext>
            </a:extLst>
          </p:cNvPr>
          <p:cNvSpPr txBox="1"/>
          <p:nvPr/>
        </p:nvSpPr>
        <p:spPr>
          <a:xfrm>
            <a:off x="1117812" y="2041519"/>
            <a:ext cx="9308017" cy="77559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>
                <a:effectLst/>
                <a:latin typeface="Calibri"/>
                <a:ea typeface="Arial MT"/>
                <a:cs typeface="Arial MT"/>
              </a:rPr>
              <a:t>The exam dates are published on UER website (International Students &gt; Calendar, Exams and Attendance).</a:t>
            </a:r>
            <a:endParaRPr lang="en-GB" sz="2800">
              <a:effectLst/>
              <a:latin typeface="Calibri"/>
              <a:ea typeface="Arial MT"/>
              <a:cs typeface="Arial MT"/>
            </a:endParaRPr>
          </a:p>
          <a:p>
            <a:pPr>
              <a:spcAft>
                <a:spcPts val="1200"/>
              </a:spcAft>
              <a:buNone/>
            </a:pPr>
            <a:br>
              <a:rPr lang="en-US" sz="2800">
                <a:latin typeface="Calibri" panose="020F0502020204030204" pitchFamily="34" charset="0"/>
              </a:rPr>
            </a:br>
            <a:r>
              <a:rPr lang="en-US" sz="2800">
                <a:latin typeface="Calibri"/>
                <a:ea typeface="Calibri"/>
                <a:cs typeface="Calibri"/>
              </a:rPr>
              <a:t>Please find the classroom where the exam will take place in </a:t>
            </a: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MYUER app </a:t>
            </a:r>
            <a:r>
              <a:rPr lang="en-US" sz="2800">
                <a:latin typeface="Calibri"/>
                <a:ea typeface="Calibri"/>
                <a:cs typeface="Calibri"/>
              </a:rPr>
              <a:t>(section “</a:t>
            </a:r>
            <a:r>
              <a:rPr lang="en-US" sz="2800" i="1">
                <a:latin typeface="Calibri"/>
                <a:ea typeface="Calibri"/>
                <a:cs typeface="Calibri"/>
              </a:rPr>
              <a:t>Exam </a:t>
            </a:r>
            <a:r>
              <a:rPr lang="en-US" sz="2800">
                <a:latin typeface="Calibri"/>
                <a:ea typeface="Calibri"/>
                <a:cs typeface="Calibri"/>
              </a:rPr>
              <a:t>calendar”) within 5 days before the exam.</a:t>
            </a:r>
          </a:p>
          <a:p>
            <a:pPr>
              <a:spcAft>
                <a:spcPts val="1200"/>
              </a:spcAft>
              <a:buNone/>
            </a:pPr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Calibri"/>
                <a:ea typeface="Calibri"/>
                <a:cs typeface="Calibri"/>
              </a:rPr>
              <a:t>Exams will be held </a:t>
            </a:r>
            <a:r>
              <a:rPr lang="en-US" sz="2800" b="1">
                <a:latin typeface="Calibri"/>
                <a:ea typeface="Calibri"/>
                <a:cs typeface="Calibri"/>
              </a:rPr>
              <a:t>in person</a:t>
            </a:r>
            <a:r>
              <a:rPr lang="en-US" sz="2800">
                <a:latin typeface="Calibri"/>
                <a:ea typeface="Calibri"/>
                <a:cs typeface="Calibri"/>
              </a:rPr>
              <a:t>. </a:t>
            </a:r>
          </a:p>
          <a:p>
            <a:pPr>
              <a:spcAft>
                <a:spcPts val="1200"/>
              </a:spcAft>
            </a:pPr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US" sz="2800">
                <a:latin typeface="Calibri"/>
                <a:ea typeface="Calibri"/>
                <a:cs typeface="Calibri"/>
              </a:rPr>
              <a:t>In case you have two exams the same day at the same hour, you will have to take one of the exams on a different exam session.</a:t>
            </a:r>
          </a:p>
          <a:p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US" sz="2800" u="sng">
                <a:latin typeface="Calibri"/>
                <a:ea typeface="Calibri"/>
                <a:cs typeface="Calibri"/>
              </a:rPr>
              <a:t>You cannot request the exam date to be changed or take the exam online.</a:t>
            </a:r>
            <a:r>
              <a:rPr lang="en-US" sz="2800">
                <a:latin typeface="Calibri"/>
                <a:ea typeface="Calibri"/>
                <a:cs typeface="Calibri"/>
              </a:rPr>
              <a:t> </a:t>
            </a:r>
          </a:p>
          <a:p>
            <a:pPr>
              <a:spcAft>
                <a:spcPts val="1200"/>
              </a:spcAft>
              <a:buNone/>
            </a:pPr>
            <a:endParaRPr lang="en-GB" sz="2800">
              <a:effectLst/>
              <a:latin typeface="Calibri" panose="020F0502020204030204" pitchFamily="34" charset="0"/>
              <a:ea typeface="Arial MT"/>
              <a:cs typeface="Arial M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FE3505-7B08-F77C-AD83-EFB7481B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07885"/>
            <a:ext cx="7508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        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2</a:t>
            </a:r>
            <a:r>
              <a:rPr kumimoji="0" lang="en-US" altLang="it-IT" sz="4800" b="1" i="0" u="none" strike="noStrike" cap="none" normalizeH="0" baseline="3000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nd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Step: Take the exam</a:t>
            </a:r>
            <a:endParaRPr kumimoji="0" lang="it-IT" altLang="it-IT" sz="48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49EEBF-EFCD-B332-47E0-D21018E5FF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3745" b="1180"/>
          <a:stretch/>
        </p:blipFill>
        <p:spPr>
          <a:xfrm>
            <a:off x="11887200" y="2038748"/>
            <a:ext cx="3613513" cy="7268386"/>
          </a:xfrm>
          <a:prstGeom prst="rect">
            <a:avLst/>
          </a:prstGeom>
        </p:spPr>
      </p:pic>
      <p:sp>
        <p:nvSpPr>
          <p:cNvPr id="5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61D6DA2-A079-4220-EC76-EA7F3E8DDB6A}"/>
              </a:ext>
            </a:extLst>
          </p:cNvPr>
          <p:cNvSpPr/>
          <p:nvPr/>
        </p:nvSpPr>
        <p:spPr>
          <a:xfrm>
            <a:off x="13694747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2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5FDF7-8C4D-01B1-C837-430D5D9E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FF4009-51D3-9E07-3FDF-DBD3A75AAB83}"/>
              </a:ext>
            </a:extLst>
          </p:cNvPr>
          <p:cNvSpPr/>
          <p:nvPr/>
        </p:nvSpPr>
        <p:spPr>
          <a:xfrm>
            <a:off x="0" y="860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770A4A-4243-3EC4-E8F3-E838F44E4A2C}"/>
              </a:ext>
            </a:extLst>
          </p:cNvPr>
          <p:cNvSpPr txBox="1"/>
          <p:nvPr/>
        </p:nvSpPr>
        <p:spPr>
          <a:xfrm>
            <a:off x="1295400" y="2705100"/>
            <a:ext cx="7194914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The </a:t>
            </a:r>
            <a:r>
              <a:rPr lang="en-GB" sz="3200">
                <a:latin typeface="Calibri"/>
                <a:ea typeface="Arial MT"/>
                <a:cs typeface="Arial MT"/>
              </a:rPr>
              <a:t>Italian university system provides two main ways to hold exams:</a:t>
            </a:r>
          </a:p>
          <a:p>
            <a:pPr marL="457200" indent="-457200">
              <a:spcAft>
                <a:spcPts val="1200"/>
              </a:spcAft>
              <a:buFont typeface="Calibri"/>
              <a:buChar char="-"/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Oral interview</a:t>
            </a:r>
          </a:p>
          <a:p>
            <a:pPr marL="457200" indent="-457200">
              <a:spcAft>
                <a:spcPts val="1200"/>
              </a:spcAft>
              <a:buFont typeface="Calibri"/>
              <a:buChar char="-"/>
            </a:pPr>
            <a:r>
              <a:rPr lang="en-GB" sz="3200">
                <a:latin typeface="Calibri"/>
                <a:ea typeface="Arial MT"/>
                <a:cs typeface="Arial MT"/>
              </a:rPr>
              <a:t>Written test</a:t>
            </a:r>
            <a:r>
              <a:rPr lang="en-GB" sz="3200">
                <a:effectLst/>
                <a:latin typeface="Calibri"/>
                <a:ea typeface="Arial MT"/>
                <a:cs typeface="Arial MT"/>
              </a:rPr>
              <a:t> </a:t>
            </a:r>
            <a:r>
              <a:rPr lang="en-GB" sz="3200">
                <a:latin typeface="Calibri"/>
                <a:ea typeface="Calibri"/>
                <a:cs typeface="Calibri"/>
              </a:rPr>
              <a:t>/ Essay / Paper</a:t>
            </a:r>
            <a:endParaRPr lang="en-GB" sz="3200"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marL="571500" indent="-571500">
              <a:spcAft>
                <a:spcPts val="1200"/>
              </a:spcAft>
              <a:buFont typeface="Calibri"/>
              <a:buChar char="-"/>
            </a:pPr>
            <a:endParaRPr lang="en-GB" sz="3200">
              <a:latin typeface="Calibri" panose="020F0502020204030204" pitchFamily="34" charset="0"/>
              <a:ea typeface="Arial MT"/>
              <a:cs typeface="Arial MT"/>
            </a:endParaRPr>
          </a:p>
          <a:p>
            <a:pPr marL="571500" indent="-571500">
              <a:spcAft>
                <a:spcPts val="1200"/>
              </a:spcAft>
              <a:buFont typeface="Calibri"/>
              <a:buChar char="-"/>
            </a:pPr>
            <a:endParaRPr lang="it-IT" sz="3200">
              <a:effectLst/>
              <a:latin typeface="Arial MT"/>
              <a:ea typeface="Arial MT"/>
              <a:cs typeface="Arial MT"/>
            </a:endParaRPr>
          </a:p>
          <a:p>
            <a:pPr>
              <a:spcAft>
                <a:spcPts val="1200"/>
              </a:spcAft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For more information you should contact your professor or go on the </a:t>
            </a:r>
            <a:r>
              <a:rPr lang="en-GB" sz="3200">
                <a:solidFill>
                  <a:srgbClr val="C00000"/>
                </a:solidFill>
                <a:effectLst/>
                <a:latin typeface="Calibri"/>
                <a:ea typeface="Arial MT"/>
                <a:cs typeface="Arial MT"/>
              </a:rPr>
              <a:t>CANVAS</a:t>
            </a:r>
            <a:r>
              <a:rPr lang="en-GB" sz="3200">
                <a:effectLst/>
                <a:latin typeface="Calibri"/>
                <a:ea typeface="Arial MT"/>
                <a:cs typeface="Arial MT"/>
              </a:rPr>
              <a:t> platform</a:t>
            </a:r>
            <a:r>
              <a:rPr lang="en-GB" sz="3200">
                <a:latin typeface="Calibri"/>
                <a:ea typeface="Arial MT"/>
                <a:cs typeface="Arial MT"/>
              </a:rPr>
              <a:t> at the section </a:t>
            </a:r>
            <a:r>
              <a:rPr lang="en-GB" sz="3200">
                <a:solidFill>
                  <a:srgbClr val="C00000"/>
                </a:solidFill>
                <a:latin typeface="Calibri"/>
                <a:ea typeface="Arial MT"/>
                <a:cs typeface="Arial MT"/>
              </a:rPr>
              <a:t>Syllabus</a:t>
            </a:r>
            <a:r>
              <a:rPr lang="en-GB" sz="2400">
                <a:latin typeface="Calibri"/>
                <a:ea typeface="Arial MT"/>
                <a:cs typeface="Arial MT"/>
              </a:rPr>
              <a:t>.</a:t>
            </a:r>
            <a:endParaRPr lang="it-IT" sz="2400">
              <a:effectLst/>
              <a:latin typeface="Calibri"/>
              <a:ea typeface="Arial MT"/>
              <a:cs typeface="Arial MT"/>
            </a:endParaRPr>
          </a:p>
        </p:txBody>
      </p:sp>
      <p:pic>
        <p:nvPicPr>
          <p:cNvPr id="10" name="Immagine 9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5B0D8251-F4D0-36F8-407D-7704E22B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5"/>
          <a:stretch/>
        </p:blipFill>
        <p:spPr>
          <a:xfrm>
            <a:off x="10000683" y="2725129"/>
            <a:ext cx="6287633" cy="6039267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52A3D37-5212-DD12-3A0E-25B17BFADD7E}"/>
              </a:ext>
            </a:extLst>
          </p:cNvPr>
          <p:cNvSpPr/>
          <p:nvPr/>
        </p:nvSpPr>
        <p:spPr>
          <a:xfrm>
            <a:off x="12877800" y="6210300"/>
            <a:ext cx="2895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53FC034-FB44-561D-7DF8-35242474769F}"/>
              </a:ext>
            </a:extLst>
          </p:cNvPr>
          <p:cNvSpPr/>
          <p:nvPr/>
        </p:nvSpPr>
        <p:spPr>
          <a:xfrm>
            <a:off x="13913953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15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1454-C03D-85FF-5898-C2B25AC7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3ECDE2-A9B8-809D-938A-39238460FF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594E31-8C52-B39D-1E73-F561A64A1063}"/>
              </a:ext>
            </a:extLst>
          </p:cNvPr>
          <p:cNvSpPr txBox="1"/>
          <p:nvPr/>
        </p:nvSpPr>
        <p:spPr>
          <a:xfrm>
            <a:off x="914400" y="3009900"/>
            <a:ext cx="102108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/>
              <a:t>FOR ORAL EXAM</a:t>
            </a:r>
            <a:r>
              <a:rPr lang="en-US" sz="3200"/>
              <a:t>: the professor will tell you at the end of the oral exam which grade you got. 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You can then orally say if you accept it or not.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If you </a:t>
            </a:r>
            <a:r>
              <a:rPr lang="en-US" sz="3200">
                <a:solidFill>
                  <a:srgbClr val="007033"/>
                </a:solidFill>
              </a:rPr>
              <a:t>Accept</a:t>
            </a:r>
            <a:r>
              <a:rPr lang="en-US" sz="3200"/>
              <a:t> the grade, you will directly see your grade on Esse3. 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If you </a:t>
            </a:r>
            <a:r>
              <a:rPr lang="en-US" sz="3200">
                <a:solidFill>
                  <a:srgbClr val="FF0000"/>
                </a:solidFill>
              </a:rPr>
              <a:t>Refuse</a:t>
            </a:r>
            <a:r>
              <a:rPr lang="en-US" sz="3200"/>
              <a:t> the grade, you will not see your grade on Esse3 and you will be able to register for the next exam call. </a:t>
            </a:r>
            <a:endParaRPr lang="en-US" sz="3200">
              <a:ea typeface="Calibri"/>
              <a:cs typeface="Calibri"/>
            </a:endParaRPr>
          </a:p>
        </p:txBody>
      </p:sp>
      <p:pic>
        <p:nvPicPr>
          <p:cNvPr id="12" name="Immagine 11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613E0273-FBD8-211D-8802-5D59537E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34800" y="2400300"/>
            <a:ext cx="4800600" cy="3810000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C9EBFDCD-126C-26C3-1546-552744131D97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8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D5FC-8165-9B7B-E18E-8C444896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B0F336-B163-FA48-D6A2-B380125146EA}"/>
              </a:ext>
            </a:extLst>
          </p:cNvPr>
          <p:cNvSpPr/>
          <p:nvPr/>
        </p:nvSpPr>
        <p:spPr>
          <a:xfrm>
            <a:off x="0" y="2089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FC1D20-3DFC-BB58-F1F7-D2FDBF5E5EED}"/>
              </a:ext>
            </a:extLst>
          </p:cNvPr>
          <p:cNvSpPr txBox="1"/>
          <p:nvPr/>
        </p:nvSpPr>
        <p:spPr>
          <a:xfrm>
            <a:off x="823587" y="968103"/>
            <a:ext cx="11389288" cy="8863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>
                <a:solidFill>
                  <a:srgbClr val="000000"/>
                </a:solidFill>
              </a:rPr>
              <a:t>WRITTEN 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+ </a:t>
            </a:r>
            <a:r>
              <a:rPr lang="it-IT" sz="2800" b="1">
                <a:solidFill>
                  <a:srgbClr val="000000"/>
                </a:solidFill>
              </a:rPr>
              <a:t>ORAL EXAM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 </a:t>
            </a:r>
            <a:endParaRPr lang="it-IT" sz="2800" b="1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If the evaluation of a course consists of a 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written and an oral exam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, the written exam will have place first. </a:t>
            </a:r>
            <a:br>
              <a:rPr lang="en-US" sz="2700" b="0" i="0" u="none" strike="noStrike" baseline="0"/>
            </a:br>
            <a:endParaRPr lang="en-US" sz="2700">
              <a:solidFill>
                <a:srgbClr val="000000"/>
              </a:solidFill>
            </a:endParaRPr>
          </a:p>
          <a:p>
            <a:r>
              <a:rPr lang="en-US" sz="2700">
                <a:solidFill>
                  <a:srgbClr val="000000"/>
                </a:solidFill>
              </a:rPr>
              <a:t>You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will </a:t>
            </a:r>
            <a:r>
              <a:rPr lang="en-US" sz="2700">
                <a:solidFill>
                  <a:srgbClr val="000000"/>
                </a:solidFill>
              </a:rPr>
              <a:t>be given a deadline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to </a:t>
            </a:r>
            <a:r>
              <a:rPr lang="en-US" sz="2700">
                <a:solidFill>
                  <a:srgbClr val="000000"/>
                </a:solidFill>
              </a:rPr>
              <a:t>send via email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the written exam </a:t>
            </a:r>
            <a:r>
              <a:rPr lang="en-US" sz="2700">
                <a:solidFill>
                  <a:srgbClr val="000000"/>
                </a:solidFill>
              </a:rPr>
              <a:t>or a date will be set to do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the </a:t>
            </a:r>
            <a:r>
              <a:rPr lang="en-US" sz="2700">
                <a:solidFill>
                  <a:srgbClr val="000000"/>
                </a:solidFill>
              </a:rPr>
              <a:t>test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.</a:t>
            </a:r>
            <a:r>
              <a:rPr lang="en-US" sz="270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You will then need to access the 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Canvas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platform to see the grade of the written exam. </a:t>
            </a:r>
            <a:endParaRPr lang="en-US" sz="27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If passing the written exam, you will need to proceed with the oral exam. You will then </a:t>
            </a:r>
            <a:r>
              <a:rPr lang="en-US" sz="2700" b="0" i="0" u="none" strike="noStrike" baseline="0">
                <a:solidFill>
                  <a:srgbClr val="007033"/>
                </a:solidFill>
              </a:rPr>
              <a:t>Accept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or </a:t>
            </a:r>
            <a:r>
              <a:rPr lang="en-US" sz="2700" b="0" i="0" u="none" strike="noStrike" baseline="0">
                <a:solidFill>
                  <a:srgbClr val="FF0000"/>
                </a:solidFill>
              </a:rPr>
              <a:t>Refuse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the final grade</a:t>
            </a:r>
            <a:r>
              <a:rPr lang="en-US" sz="2700" b="0" i="0" strike="noStrike" baseline="0">
                <a:solidFill>
                  <a:srgbClr val="000000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according to the following procedure (</a:t>
            </a:r>
            <a:r>
              <a:rPr lang="en-US" sz="2700" b="1">
                <a:solidFill>
                  <a:srgbClr val="C00000"/>
                </a:solidFill>
              </a:rPr>
              <a:t>3rd Step</a:t>
            </a:r>
            <a:r>
              <a:rPr lang="en-US" sz="2700">
                <a:solidFill>
                  <a:srgbClr val="000000"/>
                </a:solidFill>
              </a:rPr>
              <a:t>).</a:t>
            </a:r>
            <a:endParaRPr lang="en-US" sz="27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sz="2800" b="0" i="0" u="none" strike="noStrike" baseline="0">
                <a:solidFill>
                  <a:srgbClr val="000000"/>
                </a:solidFill>
              </a:rPr>
              <a:t>“</a:t>
            </a:r>
            <a:r>
              <a:rPr lang="it-IT" sz="2800" b="1">
                <a:solidFill>
                  <a:srgbClr val="000000"/>
                </a:solidFill>
              </a:rPr>
              <a:t>IDONEITÀ</a:t>
            </a:r>
            <a:r>
              <a:rPr lang="it-IT" sz="2800" b="0" i="0" u="none" strike="noStrike" baseline="0">
                <a:solidFill>
                  <a:srgbClr val="000000"/>
                </a:solidFill>
              </a:rPr>
              <a:t>” </a:t>
            </a:r>
            <a:r>
              <a:rPr lang="it-IT" sz="2800" b="1">
                <a:solidFill>
                  <a:srgbClr val="000000"/>
                </a:solidFill>
              </a:rPr>
              <a:t>EXAMS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 </a:t>
            </a:r>
            <a:endParaRPr lang="it-IT" sz="2800" b="1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When a course has no numerical grade – from 18 to 30 – but only a “passed/not passed” grade, it is called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Esame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d’</a:t>
            </a:r>
            <a:r>
              <a:rPr lang="en-US" sz="2700" b="1" i="0" u="none" strike="noStrike" baseline="0" err="1">
                <a:solidFill>
                  <a:srgbClr val="000000"/>
                </a:solidFill>
              </a:rPr>
              <a:t>idoneità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, which is the case of some foreign language courses and workshops (</a:t>
            </a:r>
            <a:r>
              <a:rPr lang="en-US" sz="2700" b="0" i="1" u="none" strike="noStrike" baseline="0" err="1">
                <a:solidFill>
                  <a:srgbClr val="000000"/>
                </a:solidFill>
              </a:rPr>
              <a:t>laboratori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). Check the syllabus of the courses under the section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Valutazione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to see if they have this kind of exams (most of courses don’t). </a:t>
            </a:r>
            <a:endParaRPr lang="en-US" sz="27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8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800" b="0" i="0" u="none" strike="noStrike" baseline="0">
                <a:solidFill>
                  <a:srgbClr val="000000"/>
                </a:solidFill>
              </a:rPr>
              <a:t>For “</a:t>
            </a:r>
            <a:r>
              <a:rPr lang="en-US" sz="2800" b="1" i="0" u="none" strike="noStrike" baseline="0" err="1">
                <a:solidFill>
                  <a:srgbClr val="000000"/>
                </a:solidFill>
              </a:rPr>
              <a:t>Idoneità</a:t>
            </a:r>
            <a:r>
              <a:rPr lang="en-US" sz="2800" b="0" i="0" u="none" strike="noStrike" baseline="0">
                <a:solidFill>
                  <a:srgbClr val="000000"/>
                </a:solidFill>
              </a:rPr>
              <a:t>” </a:t>
            </a:r>
            <a:r>
              <a:rPr lang="en-US" sz="2800" b="1" i="0" u="none" strike="noStrike" baseline="0">
                <a:solidFill>
                  <a:srgbClr val="000000"/>
                </a:solidFill>
              </a:rPr>
              <a:t>exams (both oral and written)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you do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u="sng">
                <a:solidFill>
                  <a:srgbClr val="000000"/>
                </a:solidFill>
              </a:rPr>
              <a:t>not have to</a:t>
            </a:r>
            <a:r>
              <a:rPr lang="en-US" sz="2700">
                <a:solidFill>
                  <a:srgbClr val="000000"/>
                </a:solidFill>
              </a:rPr>
              <a:t> Accept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/</a:t>
            </a:r>
            <a:r>
              <a:rPr lang="en-US" sz="2700">
                <a:solidFill>
                  <a:srgbClr val="000000"/>
                </a:solidFill>
              </a:rPr>
              <a:t>Refuse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the grade in Esse3. You will directly see the grade obtained in the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Bacheca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esiti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/ 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Results notice board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section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. </a:t>
            </a:r>
            <a:endParaRPr lang="it-IT" sz="2700">
              <a:effectLst/>
              <a:ea typeface="Arial MT"/>
              <a:cs typeface="Arial MT"/>
            </a:endParaRPr>
          </a:p>
        </p:txBody>
      </p:sp>
      <p:pic>
        <p:nvPicPr>
          <p:cNvPr id="3" name="Immagine 2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3B49310-6A24-9442-985F-72651F24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28306" y="2922390"/>
            <a:ext cx="2112171" cy="1751383"/>
          </a:xfrm>
          <a:prstGeom prst="rect">
            <a:avLst/>
          </a:prstGeom>
        </p:spPr>
      </p:pic>
      <p:pic>
        <p:nvPicPr>
          <p:cNvPr id="4" name="Immagine 3" descr="Immagine che contiene testo, schermata, forniture per ufficio, Policromia&#10;&#10;Il contenuto generato dall'IA potrebbe non essere corretto.">
            <a:extLst>
              <a:ext uri="{FF2B5EF4-FFF2-40B4-BE49-F238E27FC236}">
                <a16:creationId xmlns:a16="http://schemas.microsoft.com/office/drawing/2014/main" id="{6113A25E-DEE5-9526-9C4C-8D458390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30681" y="2961883"/>
            <a:ext cx="1538435" cy="1532100"/>
          </a:xfrm>
          <a:prstGeom prst="rect">
            <a:avLst/>
          </a:prstGeom>
        </p:spPr>
      </p:pic>
      <p:pic>
        <p:nvPicPr>
          <p:cNvPr id="7" name="Immagine 6" descr="Immagine che contiene testo, Elementi grafici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F82D4F0C-ABA0-2AC5-24C9-BE51B218A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697560">
            <a:off x="13654919" y="6236803"/>
            <a:ext cx="2534395" cy="2463414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76727585-B592-E9A4-6109-7D0926382FD2}"/>
              </a:ext>
            </a:extLst>
          </p:cNvPr>
          <p:cNvSpPr/>
          <p:nvPr/>
        </p:nvSpPr>
        <p:spPr>
          <a:xfrm>
            <a:off x="13788692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AAC20CB-1056-823F-B8F1-6DD492285D98}"/>
              </a:ext>
            </a:extLst>
          </p:cNvPr>
          <p:cNvSpPr/>
          <p:nvPr/>
        </p:nvSpPr>
        <p:spPr>
          <a:xfrm>
            <a:off x="14397377" y="3727556"/>
            <a:ext cx="959596" cy="3726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8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034FAA24-D341-D1E9-0C7A-2105B6568F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09AB9D-328F-16C7-254D-9A7898FB1A93}"/>
              </a:ext>
            </a:extLst>
          </p:cNvPr>
          <p:cNvSpPr txBox="1"/>
          <p:nvPr/>
        </p:nvSpPr>
        <p:spPr>
          <a:xfrm>
            <a:off x="1295399" y="1592371"/>
            <a:ext cx="8797565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800"/>
          </a:p>
          <a:p>
            <a:r>
              <a:rPr lang="en-US" sz="2800" b="1"/>
              <a:t>FOR WRITTEN EXAM: </a:t>
            </a:r>
            <a:r>
              <a:rPr lang="en-US" sz="2800"/>
              <a:t>the professor will take some days to evaluate the written exam. You will receive an e-mail (</a:t>
            </a:r>
            <a:r>
              <a:rPr lang="en-US" sz="2800" u="sng"/>
              <a:t>to the e-mail address you used to register on Esse3</a:t>
            </a:r>
            <a:r>
              <a:rPr lang="en-US" sz="2800"/>
              <a:t>) informing that your grade has been published. </a:t>
            </a:r>
            <a:endParaRPr lang="en-US" sz="2800">
              <a:ea typeface="Calibri"/>
              <a:cs typeface="Calibri"/>
            </a:endParaRPr>
          </a:p>
          <a:p>
            <a:endParaRPr lang="en-US" sz="2800"/>
          </a:p>
          <a:p>
            <a:r>
              <a:rPr lang="en-US" sz="2800"/>
              <a:t>You will need then to Accept or Refuse the grade </a:t>
            </a:r>
            <a:r>
              <a:rPr lang="en-US" sz="2800" b="1" u="sng"/>
              <a:t>within 24 hours from receiving the e-mail</a:t>
            </a:r>
            <a:r>
              <a:rPr lang="en-US" sz="2800"/>
              <a:t>. </a:t>
            </a:r>
            <a:endParaRPr lang="en-US" sz="2800">
              <a:ea typeface="Calibri"/>
              <a:cs typeface="Calibri"/>
            </a:endParaRPr>
          </a:p>
          <a:p>
            <a:endParaRPr lang="en-US" sz="2800"/>
          </a:p>
          <a:p>
            <a:pPr algn="just"/>
            <a:r>
              <a:rPr lang="en-US" sz="2800"/>
              <a:t>In order to do so, go to the Esse3 platform, log in and go to </a:t>
            </a:r>
            <a:endParaRPr lang="en-US" sz="2800">
              <a:ea typeface="Calibri"/>
              <a:cs typeface="Calibri"/>
            </a:endParaRPr>
          </a:p>
          <a:p>
            <a:pPr algn="just"/>
            <a:r>
              <a:rPr lang="en-US" sz="2800" b="1" err="1"/>
              <a:t>Bacheca</a:t>
            </a:r>
            <a:r>
              <a:rPr lang="en-US" sz="2800" b="1"/>
              <a:t> </a:t>
            </a:r>
            <a:r>
              <a:rPr lang="en-US" sz="2800" b="1" err="1"/>
              <a:t>esiti</a:t>
            </a:r>
            <a:r>
              <a:rPr lang="en-US" sz="2800"/>
              <a:t>/</a:t>
            </a:r>
            <a:r>
              <a:rPr lang="en-US" sz="2800" b="1"/>
              <a:t>Results notice board </a:t>
            </a:r>
            <a:r>
              <a:rPr lang="en-US" sz="2800"/>
              <a:t>and </a:t>
            </a:r>
            <a:r>
              <a:rPr lang="en-US" sz="2800">
                <a:solidFill>
                  <a:srgbClr val="007033"/>
                </a:solidFill>
              </a:rPr>
              <a:t>Accept </a:t>
            </a:r>
            <a:r>
              <a:rPr lang="en-US" sz="2800"/>
              <a:t>/ </a:t>
            </a:r>
            <a:r>
              <a:rPr lang="en-US" sz="2800">
                <a:solidFill>
                  <a:srgbClr val="FF0000"/>
                </a:solidFill>
              </a:rPr>
              <a:t>Refuse</a:t>
            </a:r>
            <a:r>
              <a:rPr lang="en-US" sz="2800"/>
              <a:t> the grade </a:t>
            </a:r>
            <a:r>
              <a:rPr lang="en-US" sz="2800" u="sng"/>
              <a:t>within 24 hours from receiving the e-mail</a:t>
            </a:r>
            <a:r>
              <a:rPr lang="en-US" sz="2800"/>
              <a:t> according to the following procedure </a:t>
            </a:r>
            <a:r>
              <a:rPr lang="en-US" sz="2700"/>
              <a:t>(</a:t>
            </a:r>
            <a:r>
              <a:rPr lang="en-US" sz="2700" b="1">
                <a:solidFill>
                  <a:srgbClr val="C00000"/>
                </a:solidFill>
              </a:rPr>
              <a:t>3rd Step</a:t>
            </a:r>
            <a:r>
              <a:rPr lang="en-US" sz="2700"/>
              <a:t>).</a:t>
            </a:r>
            <a:endParaRPr lang="en-US" sz="2700">
              <a:ea typeface="Calibri"/>
              <a:cs typeface="Calibri"/>
            </a:endParaRPr>
          </a:p>
          <a:p>
            <a:endParaRPr lang="en-US" sz="2800"/>
          </a:p>
          <a:p>
            <a:r>
              <a:rPr lang="en-US" sz="2800"/>
              <a:t>         </a:t>
            </a:r>
            <a:endParaRPr lang="en-US" sz="2800"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BC5CBC-863D-8DDC-8550-26B85757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940"/>
          <a:stretch/>
        </p:blipFill>
        <p:spPr>
          <a:xfrm>
            <a:off x="10889293" y="1071497"/>
            <a:ext cx="5651073" cy="7287164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AD36B008-54FD-4477-D295-CD9F13A8881F}"/>
              </a:ext>
            </a:extLst>
          </p:cNvPr>
          <p:cNvSpPr/>
          <p:nvPr/>
        </p:nvSpPr>
        <p:spPr>
          <a:xfrm>
            <a:off x="13251493" y="5872097"/>
            <a:ext cx="1656121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eform 8" descr="Immagine che contiene Elementi grafici, schermata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FB4F167-BFDB-2F9A-B4AC-7B274F516D4E}"/>
              </a:ext>
            </a:extLst>
          </p:cNvPr>
          <p:cNvSpPr/>
          <p:nvPr/>
        </p:nvSpPr>
        <p:spPr>
          <a:xfrm>
            <a:off x="14919375" y="8935243"/>
            <a:ext cx="3074413" cy="107283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4A0368-9728-91AD-B4A6-3E934EAF70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9A02C84-66FD-8A3E-7131-4EC261019154}"/>
              </a:ext>
            </a:extLst>
          </p:cNvPr>
          <p:cNvGrpSpPr/>
          <p:nvPr/>
        </p:nvGrpSpPr>
        <p:grpSpPr>
          <a:xfrm>
            <a:off x="2743200" y="2998057"/>
            <a:ext cx="11811000" cy="5791200"/>
            <a:chOff x="1548848" y="1562100"/>
            <a:chExt cx="12573000" cy="523917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C5ED430-77B5-B9B2-0139-A3E4EF73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230"/>
            <a:stretch/>
          </p:blipFill>
          <p:spPr>
            <a:xfrm>
              <a:off x="1548848" y="1562100"/>
              <a:ext cx="12573000" cy="5239173"/>
            </a:xfrm>
            <a:prstGeom prst="rect">
              <a:avLst/>
            </a:prstGeom>
          </p:spPr>
        </p:pic>
        <p:sp>
          <p:nvSpPr>
            <p:cNvPr id="4" name="Freccia a destra 3">
              <a:extLst>
                <a:ext uri="{FF2B5EF4-FFF2-40B4-BE49-F238E27FC236}">
                  <a16:creationId xmlns:a16="http://schemas.microsoft.com/office/drawing/2014/main" id="{58249C0E-AF2F-13CD-DE60-090D586D796F}"/>
                </a:ext>
              </a:extLst>
            </p:cNvPr>
            <p:cNvSpPr/>
            <p:nvPr/>
          </p:nvSpPr>
          <p:spPr>
            <a:xfrm rot="20451202">
              <a:off x="7655086" y="4168506"/>
              <a:ext cx="1427311" cy="762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0C2E7-C3D5-3519-D18A-5844E5EF0050}"/>
              </a:ext>
            </a:extLst>
          </p:cNvPr>
          <p:cNvSpPr txBox="1"/>
          <p:nvPr/>
        </p:nvSpPr>
        <p:spPr>
          <a:xfrm>
            <a:off x="2209800" y="1765193"/>
            <a:ext cx="138684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/>
              <a:t>On the </a:t>
            </a:r>
            <a:r>
              <a:rPr lang="it-IT" sz="3200" b="1" err="1"/>
              <a:t>Results</a:t>
            </a:r>
            <a:r>
              <a:rPr lang="it-IT" sz="3200" b="1"/>
              <a:t> Board </a:t>
            </a:r>
            <a:r>
              <a:rPr lang="it-IT" sz="3200" err="1"/>
              <a:t>you</a:t>
            </a:r>
            <a:r>
              <a:rPr lang="it-IT" sz="3200"/>
              <a:t> </a:t>
            </a:r>
            <a:r>
              <a:rPr lang="it-IT" sz="3200" err="1"/>
              <a:t>will</a:t>
            </a:r>
            <a:r>
              <a:rPr lang="it-IT" sz="3200"/>
              <a:t> </a:t>
            </a:r>
            <a:r>
              <a:rPr lang="it-IT" sz="3200" err="1"/>
              <a:t>see</a:t>
            </a:r>
            <a:r>
              <a:rPr lang="it-IT" sz="3200"/>
              <a:t> the list of the </a:t>
            </a:r>
            <a:r>
              <a:rPr lang="it-IT" sz="3200" err="1"/>
              <a:t>exam</a:t>
            </a:r>
            <a:r>
              <a:rPr lang="it-IT" sz="3200"/>
              <a:t> </a:t>
            </a:r>
            <a:r>
              <a:rPr lang="it-IT" sz="3200" err="1"/>
              <a:t>you</a:t>
            </a:r>
            <a:r>
              <a:rPr lang="it-IT" sz="3200"/>
              <a:t> </a:t>
            </a:r>
            <a:r>
              <a:rPr lang="it-IT" sz="3200" err="1"/>
              <a:t>did</a:t>
            </a:r>
            <a:r>
              <a:rPr lang="it-IT" sz="3200"/>
              <a:t>, click on the grade to </a:t>
            </a:r>
            <a:r>
              <a:rPr lang="it-IT" sz="3200" err="1"/>
              <a:t>either</a:t>
            </a:r>
            <a:r>
              <a:rPr lang="it-IT" sz="3200"/>
              <a:t> </a:t>
            </a:r>
            <a:r>
              <a:rPr lang="it-IT" sz="3200" err="1">
                <a:solidFill>
                  <a:srgbClr val="007033"/>
                </a:solidFill>
              </a:rPr>
              <a:t>Accept</a:t>
            </a:r>
            <a:r>
              <a:rPr lang="it-IT" sz="3200"/>
              <a:t> (</a:t>
            </a:r>
            <a:r>
              <a:rPr lang="it-IT" sz="3200" i="1"/>
              <a:t>Complete the </a:t>
            </a:r>
            <a:r>
              <a:rPr lang="it-IT" sz="3200" i="1" err="1"/>
              <a:t>exam</a:t>
            </a:r>
            <a:r>
              <a:rPr lang="it-IT" sz="3200"/>
              <a:t>) or </a:t>
            </a:r>
            <a:r>
              <a:rPr lang="it-IT" sz="3200" err="1">
                <a:solidFill>
                  <a:srgbClr val="C00000"/>
                </a:solidFill>
              </a:rPr>
              <a:t>Refuse</a:t>
            </a:r>
            <a:r>
              <a:rPr lang="it-IT" sz="3200">
                <a:solidFill>
                  <a:srgbClr val="C00000"/>
                </a:solidFill>
              </a:rPr>
              <a:t> </a:t>
            </a:r>
            <a:r>
              <a:rPr lang="it-IT" sz="3200"/>
              <a:t>(</a:t>
            </a:r>
            <a:r>
              <a:rPr lang="it-IT" sz="3200" i="1" err="1"/>
              <a:t>Withdrawl</a:t>
            </a:r>
            <a:r>
              <a:rPr lang="it-IT" sz="3200"/>
              <a:t>) and </a:t>
            </a:r>
            <a:r>
              <a:rPr lang="it-IT" sz="3200" err="1"/>
              <a:t>then</a:t>
            </a:r>
            <a:r>
              <a:rPr lang="it-IT" sz="3200">
                <a:solidFill>
                  <a:srgbClr val="0070C0"/>
                </a:solidFill>
              </a:rPr>
              <a:t> blue botton</a:t>
            </a:r>
            <a:r>
              <a:rPr lang="it-IT" sz="3200"/>
              <a:t> </a:t>
            </a:r>
            <a:r>
              <a:rPr lang="it-IT" sz="3200" err="1"/>
              <a:t>Confirm</a:t>
            </a:r>
            <a:r>
              <a:rPr lang="it-IT" sz="3200"/>
              <a:t>.</a:t>
            </a:r>
            <a:endParaRPr lang="it-IT" sz="3200" err="1">
              <a:ea typeface="Calibri"/>
              <a:cs typeface="Calibri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F48A1AFF-07C0-2312-36BA-01FA6DA133C3}"/>
              </a:ext>
            </a:extLst>
          </p:cNvPr>
          <p:cNvSpPr txBox="1"/>
          <p:nvPr/>
        </p:nvSpPr>
        <p:spPr>
          <a:xfrm>
            <a:off x="5064055" y="672418"/>
            <a:ext cx="6930453" cy="8610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C00000"/>
                </a:solidFill>
                <a:ea typeface="Calibri"/>
                <a:cs typeface="Calibri"/>
              </a:rPr>
              <a:t>3</a:t>
            </a:r>
            <a:r>
              <a:rPr lang="en-US" sz="3200" b="1" baseline="30000">
                <a:solidFill>
                  <a:srgbClr val="C00000"/>
                </a:solidFill>
                <a:ea typeface="Calibri"/>
                <a:cs typeface="Calibri"/>
              </a:rPr>
              <a:t>rd</a:t>
            </a:r>
            <a:r>
              <a:rPr lang="en-US" sz="4800" b="1">
                <a:solidFill>
                  <a:srgbClr val="C00000"/>
                </a:solidFill>
                <a:ea typeface="Calibri"/>
                <a:cs typeface="Calibri"/>
              </a:rPr>
              <a:t> Step: Accept the grade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1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AC83B0-0BDB-9690-A537-9D394E33A2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0909EC-F754-B34C-CCCA-BBD895C7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09700"/>
            <a:ext cx="16184198" cy="74676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F39FB835-1016-3CAB-845E-3883ED9337B8}"/>
              </a:ext>
            </a:extLst>
          </p:cNvPr>
          <p:cNvSpPr/>
          <p:nvPr/>
        </p:nvSpPr>
        <p:spPr>
          <a:xfrm>
            <a:off x="914400" y="5676900"/>
            <a:ext cx="25146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47F57B7-D104-D594-6227-C22C65EA3A76}"/>
              </a:ext>
            </a:extLst>
          </p:cNvPr>
          <p:cNvCxnSpPr>
            <a:cxnSpLocks/>
          </p:cNvCxnSpPr>
          <p:nvPr/>
        </p:nvCxnSpPr>
        <p:spPr>
          <a:xfrm>
            <a:off x="1371600" y="6515100"/>
            <a:ext cx="55626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8D4A9C0-82A7-3990-7E28-FA2CD87410F6}"/>
              </a:ext>
            </a:extLst>
          </p:cNvPr>
          <p:cNvCxnSpPr>
            <a:cxnSpLocks/>
          </p:cNvCxnSpPr>
          <p:nvPr/>
        </p:nvCxnSpPr>
        <p:spPr>
          <a:xfrm>
            <a:off x="1371600" y="68199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02A98ABE-4D6B-F020-C3F8-0EB990DB5502}"/>
              </a:ext>
            </a:extLst>
          </p:cNvPr>
          <p:cNvSpPr/>
          <p:nvPr/>
        </p:nvSpPr>
        <p:spPr>
          <a:xfrm>
            <a:off x="3581400" y="6912079"/>
            <a:ext cx="25146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FD676DA-E8E6-6FDF-14E3-11605A55A658}"/>
              </a:ext>
            </a:extLst>
          </p:cNvPr>
          <p:cNvSpPr/>
          <p:nvPr/>
        </p:nvSpPr>
        <p:spPr>
          <a:xfrm rot="13740000">
            <a:off x="2264257" y="8586678"/>
            <a:ext cx="855425" cy="560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0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9BC2-97BB-3AAD-E0A2-32CE25C7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154B56-54A6-73EB-3EFD-C32E9897F3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it-IT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86134E2-ECB6-C1CE-AD6E-06003781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1" t="35186" r="77914" b="3703"/>
          <a:stretch/>
        </p:blipFill>
        <p:spPr>
          <a:xfrm>
            <a:off x="1752600" y="2552700"/>
            <a:ext cx="3116826" cy="357857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FAFF37-9114-3992-FDAE-8D4FD0DDDA27}"/>
              </a:ext>
            </a:extLst>
          </p:cNvPr>
          <p:cNvSpPr txBox="1"/>
          <p:nvPr/>
        </p:nvSpPr>
        <p:spPr>
          <a:xfrm>
            <a:off x="1219200" y="2095500"/>
            <a:ext cx="1639030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You need to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accept your grade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after receiving it (this process is called </a:t>
            </a:r>
            <a:r>
              <a:rPr lang="en-US" sz="3600" b="0" i="1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verbalizzazione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  <a:p>
            <a:endParaRPr lang="en-US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If you do not accept your grade within the established 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time (</a:t>
            </a:r>
            <a:r>
              <a:rPr lang="en-US" sz="4000" b="1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24h</a:t>
            </a: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), the system will automatically consider the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absence of acceptance as a refuse of the grade, 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</a:t>
            </a:r>
            <a:r>
              <a:rPr lang="en-US" sz="4000" b="1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so you will lose the grade</a:t>
            </a:r>
            <a:r>
              <a:rPr lang="en-US" sz="4000" b="0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it-IT" sz="3600"/>
          </a:p>
          <a:p>
            <a:endParaRPr lang="it-IT" sz="3600"/>
          </a:p>
          <a:p>
            <a:r>
              <a:rPr lang="it-IT" sz="3600" err="1"/>
              <a:t>However</a:t>
            </a:r>
            <a:r>
              <a:rPr lang="it-IT" sz="3600"/>
              <a:t>, </a:t>
            </a:r>
            <a:r>
              <a:rPr lang="it-IT" sz="3600" err="1"/>
              <a:t>it</a:t>
            </a:r>
            <a:r>
              <a:rPr lang="it-IT" sz="3600"/>
              <a:t> </a:t>
            </a:r>
            <a:r>
              <a:rPr lang="it-IT" sz="3600" err="1"/>
              <a:t>is</a:t>
            </a:r>
            <a:r>
              <a:rPr lang="it-IT" sz="3600"/>
              <a:t> </a:t>
            </a:r>
            <a:r>
              <a:rPr lang="it-IT" sz="3600" err="1"/>
              <a:t>also</a:t>
            </a:r>
            <a:r>
              <a:rPr lang="it-IT" sz="3600"/>
              <a:t> </a:t>
            </a:r>
            <a:r>
              <a:rPr lang="it-IT" sz="3600" err="1"/>
              <a:t>possible</a:t>
            </a:r>
            <a:r>
              <a:rPr lang="it-IT" sz="3600"/>
              <a:t> to </a:t>
            </a:r>
            <a:r>
              <a:rPr lang="it-IT" sz="3600" err="1">
                <a:solidFill>
                  <a:srgbClr val="C00000"/>
                </a:solidFill>
              </a:rPr>
              <a:t>Refuse</a:t>
            </a:r>
            <a:r>
              <a:rPr lang="it-IT" sz="3600"/>
              <a:t> a grade and </a:t>
            </a:r>
            <a:r>
              <a:rPr lang="it-IT" sz="3600" err="1"/>
              <a:t>attempt</a:t>
            </a:r>
            <a:r>
              <a:rPr lang="it-IT" sz="3600"/>
              <a:t> to do the </a:t>
            </a:r>
            <a:r>
              <a:rPr lang="it-IT" sz="3600" err="1"/>
              <a:t>exam</a:t>
            </a:r>
            <a:r>
              <a:rPr lang="it-IT" sz="3600"/>
              <a:t> </a:t>
            </a:r>
            <a:r>
              <a:rPr lang="it-IT" sz="3600" err="1"/>
              <a:t>another</a:t>
            </a:r>
            <a:r>
              <a:rPr lang="it-IT" sz="3600"/>
              <a:t> time.</a:t>
            </a:r>
          </a:p>
          <a:p>
            <a:endParaRPr lang="it-IT" sz="3600"/>
          </a:p>
          <a:p>
            <a:r>
              <a:rPr lang="it-IT" sz="3600" err="1"/>
              <a:t>Please</a:t>
            </a:r>
            <a:r>
              <a:rPr lang="it-IT" sz="3600"/>
              <a:t>, </a:t>
            </a:r>
            <a:r>
              <a:rPr lang="it-IT" sz="3600" err="1"/>
              <a:t>keep</a:t>
            </a:r>
            <a:r>
              <a:rPr lang="it-IT" sz="3600"/>
              <a:t> in mind the </a:t>
            </a:r>
            <a:r>
              <a:rPr lang="it-IT" sz="3600" err="1"/>
              <a:t>equivalance</a:t>
            </a:r>
            <a:r>
              <a:rPr lang="it-IT" sz="3600"/>
              <a:t> with the </a:t>
            </a:r>
            <a:r>
              <a:rPr lang="it-IT" sz="3600" err="1"/>
              <a:t>Italian</a:t>
            </a:r>
            <a:r>
              <a:rPr lang="it-IT" sz="3600"/>
              <a:t> </a:t>
            </a:r>
            <a:r>
              <a:rPr lang="it-IT" sz="3600" err="1"/>
              <a:t>gradying</a:t>
            </a:r>
            <a:r>
              <a:rPr lang="it-IT" sz="3600"/>
              <a:t> system </a:t>
            </a:r>
            <a:r>
              <a:rPr lang="it-IT" sz="3600" err="1"/>
              <a:t>when</a:t>
            </a:r>
            <a:r>
              <a:rPr lang="it-IT" sz="3600"/>
              <a:t> </a:t>
            </a:r>
            <a:r>
              <a:rPr lang="it-IT" sz="3600" err="1">
                <a:solidFill>
                  <a:srgbClr val="007033"/>
                </a:solidFill>
              </a:rPr>
              <a:t>Accepting</a:t>
            </a:r>
            <a:r>
              <a:rPr lang="it-IT" sz="3600"/>
              <a:t> or </a:t>
            </a:r>
            <a:r>
              <a:rPr lang="it-IT" sz="3600" err="1">
                <a:solidFill>
                  <a:srgbClr val="C00000"/>
                </a:solidFill>
              </a:rPr>
              <a:t>Refusing</a:t>
            </a:r>
            <a:r>
              <a:rPr lang="it-IT" sz="3600"/>
              <a:t> the grade. </a:t>
            </a:r>
          </a:p>
        </p:txBody>
      </p:sp>
      <p:sp>
        <p:nvSpPr>
          <p:cNvPr id="4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9076CB4-DBAC-1485-B8C1-06FEAED9A778}"/>
              </a:ext>
            </a:extLst>
          </p:cNvPr>
          <p:cNvSpPr/>
          <p:nvPr/>
        </p:nvSpPr>
        <p:spPr>
          <a:xfrm>
            <a:off x="13820007" y="350948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1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5C2F-384A-2BCD-98AC-820B2EF82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8A5E50A-4353-DD89-7AA5-3A18D7967439}"/>
              </a:ext>
            </a:extLst>
          </p:cNvPr>
          <p:cNvSpPr/>
          <p:nvPr/>
        </p:nvSpPr>
        <p:spPr>
          <a:xfrm>
            <a:off x="-2703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17DABCE1-EA20-0E1F-204D-03CBDB60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1577811"/>
            <a:ext cx="6477000" cy="713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Immagine che contiene testo, numero, ricevuta, handwritten&#10;&#10;Il contenuto generato dall'IA potrebbe non essere corretto.">
            <a:extLst>
              <a:ext uri="{FF2B5EF4-FFF2-40B4-BE49-F238E27FC236}">
                <a16:creationId xmlns:a16="http://schemas.microsoft.com/office/drawing/2014/main" id="{D1774C44-011D-F84F-F2A6-8782D9D8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48" y="877147"/>
            <a:ext cx="2819400" cy="8196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E503F5B-BF5D-602A-8F69-A3D7972B7881}"/>
              </a:ext>
            </a:extLst>
          </p:cNvPr>
          <p:cNvSpPr/>
          <p:nvPr/>
        </p:nvSpPr>
        <p:spPr>
          <a:xfrm>
            <a:off x="276240" y="131742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44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B87BA-4DF2-ECD9-7D0F-B88AD489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2B669D-C0DC-35D0-DA76-7B3C02A75307}"/>
              </a:ext>
            </a:extLst>
          </p:cNvPr>
          <p:cNvSpPr/>
          <p:nvPr/>
        </p:nvSpPr>
        <p:spPr>
          <a:xfrm>
            <a:off x="0" y="3354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69D0B9A-52AF-5CB1-DA94-B5653B0B89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7992725" cy="10006330"/>
            <a:chOff x="0" y="0"/>
            <a:chExt cx="28335" cy="157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B7A707-27BB-2D53-20FB-7D70CD505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41" cy="1541"/>
            </a:xfrm>
            <a:prstGeom prst="rect">
              <a:avLst/>
            </a:prstGeom>
            <a:solidFill>
              <a:srgbClr val="F19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936C4A-54FA-39FB-5E3E-3223DFFBE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" y="13401"/>
              <a:ext cx="6447" cy="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9D31A622-8040-089B-C9E7-C1D29BFD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465" y="3500437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542C4BB-8122-3011-0420-71FC226C9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30" y="1557361"/>
            <a:ext cx="6459784" cy="297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it-IT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Extraordinary spring session </a:t>
            </a:r>
            <a:br>
              <a:rPr kumimoji="0" lang="en-US" altLang="it-IT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(50% attendance required - May) </a:t>
            </a:r>
            <a:br>
              <a:rPr kumimoji="0" lang="en-US" altLang="it-IT" sz="32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kumimoji="0" lang="en-US" altLang="it-IT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AND/OR</a:t>
            </a:r>
            <a:br>
              <a:rPr kumimoji="0" lang="en-US" altLang="it-IT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Regular summer session (June-July)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1B22A5E-1425-F337-FDE6-22AFF0776FD9}"/>
              </a:ext>
            </a:extLst>
          </p:cNvPr>
          <p:cNvGrpSpPr/>
          <p:nvPr/>
        </p:nvGrpSpPr>
        <p:grpSpPr>
          <a:xfrm>
            <a:off x="10047299" y="754381"/>
            <a:ext cx="5826162" cy="4992446"/>
            <a:chOff x="10093019" y="754381"/>
            <a:chExt cx="5826162" cy="4992446"/>
          </a:xfrm>
        </p:grpSpPr>
        <p:pic>
          <p:nvPicPr>
            <p:cNvPr id="5122" name="Immagine 21" descr="Immagine che contiene testo, calendario, cancelleria, Prodotti generali&#10;&#10;Il contenuto generato dall'IA potrebbe non essere corretto.">
              <a:extLst>
                <a:ext uri="{FF2B5EF4-FFF2-40B4-BE49-F238E27FC236}">
                  <a16:creationId xmlns:a16="http://schemas.microsoft.com/office/drawing/2014/main" id="{F15DE20A-0E40-75EB-A532-B4D8E7D3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019" y="754381"/>
              <a:ext cx="5826162" cy="499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F51F7BEE-1E0F-CBFA-C59B-4516AA0D5FF7}"/>
                </a:ext>
              </a:extLst>
            </p:cNvPr>
            <p:cNvSpPr/>
            <p:nvPr/>
          </p:nvSpPr>
          <p:spPr>
            <a:xfrm>
              <a:off x="12658012" y="3718330"/>
              <a:ext cx="412802" cy="41992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1A40CF8B-043F-3A78-27E9-A8ECFD12C8CC}"/>
                </a:ext>
              </a:extLst>
            </p:cNvPr>
            <p:cNvSpPr/>
            <p:nvPr/>
          </p:nvSpPr>
          <p:spPr>
            <a:xfrm>
              <a:off x="12935136" y="2878073"/>
              <a:ext cx="412802" cy="41992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Immagine 9" descr="Danger Mise En Garde Signes · Images vectorielles gratuites sur Pixabay">
            <a:extLst>
              <a:ext uri="{FF2B5EF4-FFF2-40B4-BE49-F238E27FC236}">
                <a16:creationId xmlns:a16="http://schemas.microsoft.com/office/drawing/2014/main" id="{E9E92DCD-FC7A-69B6-A32E-D8BDD31FD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960" y="7167927"/>
            <a:ext cx="866280" cy="73401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20489C-51D6-0695-ED10-1C313A575688}"/>
              </a:ext>
            </a:extLst>
          </p:cNvPr>
          <p:cNvSpPr txBox="1"/>
          <p:nvPr/>
        </p:nvSpPr>
        <p:spPr>
          <a:xfrm>
            <a:off x="1465016" y="5758954"/>
            <a:ext cx="1403604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>
                <a:ea typeface="Calibri"/>
                <a:cs typeface="Calibri"/>
              </a:rPr>
              <a:t>Each session provides </a:t>
            </a:r>
            <a:r>
              <a:rPr lang="en-US" sz="3200" b="1">
                <a:ea typeface="Calibri"/>
                <a:cs typeface="Calibri"/>
              </a:rPr>
              <a:t>3</a:t>
            </a:r>
            <a:r>
              <a:rPr lang="en-US" sz="3200">
                <a:ea typeface="Calibri"/>
                <a:cs typeface="Calibri"/>
              </a:rPr>
              <a:t> exam calls </a:t>
            </a:r>
            <a:r>
              <a:rPr lang="en-US" sz="3200" b="1">
                <a:ea typeface="Calibri"/>
                <a:cs typeface="Calibri"/>
              </a:rPr>
              <a:t>per subject</a:t>
            </a:r>
            <a:r>
              <a:rPr lang="en-US" sz="3200">
                <a:ea typeface="Calibri"/>
                <a:cs typeface="Calibri"/>
              </a:rPr>
              <a:t>.</a:t>
            </a:r>
            <a:br>
              <a:rPr lang="en-US" sz="3200">
                <a:ea typeface="Calibri"/>
                <a:cs typeface="Calibri"/>
              </a:rPr>
            </a:br>
            <a:r>
              <a:rPr lang="en-US" sz="3200" u="sng">
                <a:ea typeface="Calibri"/>
                <a:cs typeface="Calibri"/>
              </a:rPr>
              <a:t>You can choose</a:t>
            </a:r>
            <a:r>
              <a:rPr lang="en-US" sz="3200">
                <a:ea typeface="Calibri"/>
                <a:cs typeface="Calibri"/>
              </a:rPr>
              <a:t> the day you are more comfortable with and still have access to the other two.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>
                <a:ea typeface="Calibri"/>
                <a:cs typeface="Calibri"/>
              </a:rPr>
              <a:t>                  Keep in mind that </a:t>
            </a:r>
            <a:r>
              <a:rPr lang="en-US" sz="3200" u="sng">
                <a:ea typeface="Calibri"/>
                <a:cs typeface="Calibri"/>
              </a:rPr>
              <a:t>published dates may be subject to change</a:t>
            </a:r>
            <a:r>
              <a:rPr lang="en-US" sz="3200">
                <a:ea typeface="Calibri"/>
                <a:cs typeface="Calibri"/>
              </a:rPr>
              <a:t> due to </a:t>
            </a:r>
            <a:br>
              <a:rPr lang="en-US" sz="3200">
                <a:ea typeface="Calibri"/>
                <a:cs typeface="Calibri"/>
              </a:rPr>
            </a:br>
            <a:r>
              <a:rPr lang="en-US" sz="3200">
                <a:ea typeface="Calibri"/>
                <a:cs typeface="Calibri"/>
              </a:rPr>
              <a:t>                  unforeseen events or high volume of students booked.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u="sng">
                <a:ea typeface="Calibri"/>
                <a:cs typeface="Calibri"/>
              </a:rPr>
              <a:t>We highly recommend to not postpone any exam.</a:t>
            </a:r>
          </a:p>
        </p:txBody>
      </p:sp>
    </p:spTree>
    <p:extLst>
      <p:ext uri="{BB962C8B-B14F-4D97-AF65-F5344CB8AC3E}">
        <p14:creationId xmlns:p14="http://schemas.microsoft.com/office/powerpoint/2010/main" val="10433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FCC97-E796-459D-FF4A-FA5257EE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E629D8-7A25-0D89-9576-F465227CC0A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AD8F52-CA3D-E90B-3226-06C36A97F1EB}"/>
              </a:ext>
            </a:extLst>
          </p:cNvPr>
          <p:cNvSpPr txBox="1"/>
          <p:nvPr/>
        </p:nvSpPr>
        <p:spPr>
          <a:xfrm>
            <a:off x="1219200" y="1257300"/>
            <a:ext cx="1089660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/>
          </a:p>
          <a:p>
            <a:endParaRPr lang="en-US" sz="3600"/>
          </a:p>
          <a:p>
            <a:r>
              <a:rPr lang="en-US" sz="3600"/>
              <a:t>It is the student’s responsibility to </a:t>
            </a:r>
            <a:r>
              <a:rPr lang="en-US" sz="3600">
                <a:solidFill>
                  <a:srgbClr val="C00000"/>
                </a:solidFill>
              </a:rPr>
              <a:t>constantly check their inbox</a:t>
            </a:r>
            <a:r>
              <a:rPr lang="en-US" sz="3600"/>
              <a:t>, including the spam folder, to check if they have received the notification email.</a:t>
            </a:r>
            <a:endParaRPr lang="en-US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If you </a:t>
            </a:r>
            <a:r>
              <a:rPr lang="en-US" sz="3600" b="1"/>
              <a:t>failed</a:t>
            </a:r>
            <a:r>
              <a:rPr lang="en-US" sz="3600"/>
              <a:t> the exam, </a:t>
            </a:r>
            <a:r>
              <a:rPr lang="en-US" sz="3600" b="1"/>
              <a:t>refused</a:t>
            </a:r>
            <a:r>
              <a:rPr lang="en-US" sz="3600"/>
              <a:t> the grade or </a:t>
            </a:r>
            <a:r>
              <a:rPr lang="en-US" sz="3600" b="1"/>
              <a:t>didn’t accept </a:t>
            </a:r>
            <a:r>
              <a:rPr lang="en-US" sz="3600"/>
              <a:t>the grade within 24 hours from receiving the e-mail, you will need to </a:t>
            </a:r>
            <a:r>
              <a:rPr lang="en-US" sz="3600" u="sng"/>
              <a:t>retake the exam </a:t>
            </a:r>
            <a:r>
              <a:rPr lang="en-US" sz="3600"/>
              <a:t>in the following call (in order to obtain the corresponding ECTS).</a:t>
            </a:r>
            <a:endParaRPr lang="it-IT" sz="3600"/>
          </a:p>
        </p:txBody>
      </p:sp>
      <p:pic>
        <p:nvPicPr>
          <p:cNvPr id="5" name="Immagine 4" descr="Immagine che contiene libro, Prodotto di carta, design, statico&#10;&#10;Il contenuto generato dall'IA potrebbe non essere corretto.">
            <a:extLst>
              <a:ext uri="{FF2B5EF4-FFF2-40B4-BE49-F238E27FC236}">
                <a16:creationId xmlns:a16="http://schemas.microsoft.com/office/drawing/2014/main" id="{D96B3FBC-9F08-6896-E8F4-51AFF4362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60077" y="6811162"/>
            <a:ext cx="3126634" cy="2362200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97BF9CB4-1EB7-C219-6735-A3B22E186A08}"/>
              </a:ext>
            </a:extLst>
          </p:cNvPr>
          <p:cNvGrpSpPr/>
          <p:nvPr/>
        </p:nvGrpSpPr>
        <p:grpSpPr>
          <a:xfrm>
            <a:off x="12747154" y="495300"/>
            <a:ext cx="2952481" cy="5383441"/>
            <a:chOff x="12573001" y="876300"/>
            <a:chExt cx="2952481" cy="5383441"/>
          </a:xfrm>
        </p:grpSpPr>
        <p:pic>
          <p:nvPicPr>
            <p:cNvPr id="26" name="Immagine 25" descr="Immagine che contiene gadget, Cellulare, Dispositivo portatile per comunicazioni, Dispositivo di comunicazione&#10;&#10;Il contenuto generato dall'IA potrebbe non essere corretto.">
              <a:extLst>
                <a:ext uri="{FF2B5EF4-FFF2-40B4-BE49-F238E27FC236}">
                  <a16:creationId xmlns:a16="http://schemas.microsoft.com/office/drawing/2014/main" id="{7326D89A-2A9E-205C-C24D-D6D8199F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2573001" y="876300"/>
              <a:ext cx="2952481" cy="5383441"/>
            </a:xfrm>
            <a:prstGeom prst="rect">
              <a:avLst/>
            </a:prstGeom>
          </p:spPr>
        </p:pic>
        <p:pic>
          <p:nvPicPr>
            <p:cNvPr id="18" name="Elemento grafico 17">
              <a:extLst>
                <a:ext uri="{FF2B5EF4-FFF2-40B4-BE49-F238E27FC236}">
                  <a16:creationId xmlns:a16="http://schemas.microsoft.com/office/drawing/2014/main" id="{35EC8354-1217-51D2-67DD-34C16B32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2682150" y="1663020"/>
              <a:ext cx="2734182" cy="3810000"/>
            </a:xfrm>
            <a:prstGeom prst="rect">
              <a:avLst/>
            </a:prstGeom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303CBCAB-5EA1-8006-E7DF-1A726AF3DA20}"/>
                </a:ext>
              </a:extLst>
            </p:cNvPr>
            <p:cNvGrpSpPr/>
            <p:nvPr/>
          </p:nvGrpSpPr>
          <p:grpSpPr>
            <a:xfrm>
              <a:off x="13655872" y="3734748"/>
              <a:ext cx="1760460" cy="1603348"/>
              <a:chOff x="12031662" y="-353203"/>
              <a:chExt cx="4907280" cy="4889787"/>
            </a:xfrm>
          </p:grpSpPr>
          <p:pic>
            <p:nvPicPr>
              <p:cNvPr id="16" name="Immagine 15" descr="Immagine che contiene testo, Carattere, Elementi grafici, schermata&#10;&#10;Il contenuto generato dall'IA potrebbe non essere corretto.">
                <a:extLst>
                  <a:ext uri="{FF2B5EF4-FFF2-40B4-BE49-F238E27FC236}">
                    <a16:creationId xmlns:a16="http://schemas.microsoft.com/office/drawing/2014/main" id="{12A9500B-AA33-36C2-94AE-67D1E2179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12443142" y="1368917"/>
                <a:ext cx="4495800" cy="3167667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0CBE6008-9F91-8BDE-B423-092586E97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12031662" y="-353203"/>
                <a:ext cx="4876800" cy="3444240"/>
              </a:xfrm>
              <a:prstGeom prst="rect">
                <a:avLst/>
              </a:prstGeom>
            </p:spPr>
          </p:pic>
        </p:grpSp>
      </p:grpSp>
      <p:sp>
        <p:nvSpPr>
          <p:cNvPr id="6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E2E01E9-A268-395A-AC45-7855E3622F79}"/>
              </a:ext>
            </a:extLst>
          </p:cNvPr>
          <p:cNvSpPr/>
          <p:nvPr/>
        </p:nvSpPr>
        <p:spPr>
          <a:xfrm>
            <a:off x="150980" y="163057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68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36453-88CB-76C7-B37E-E8EF69C3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31DF9F-FDA4-10AA-9FAE-C88383E8A812}"/>
              </a:ext>
            </a:extLst>
          </p:cNvPr>
          <p:cNvSpPr/>
          <p:nvPr/>
        </p:nvSpPr>
        <p:spPr>
          <a:xfrm>
            <a:off x="2949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08B4E6-A97B-CA6C-969B-92C08A148679}"/>
              </a:ext>
            </a:extLst>
          </p:cNvPr>
          <p:cNvSpPr txBox="1">
            <a:spLocks/>
          </p:cNvSpPr>
          <p:nvPr/>
        </p:nvSpPr>
        <p:spPr>
          <a:xfrm>
            <a:off x="3219450" y="1028700"/>
            <a:ext cx="10439400" cy="6215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C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9E80A15-9694-7084-2925-A69C017A69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7992725" cy="10006330"/>
            <a:chOff x="0" y="0"/>
            <a:chExt cx="28335" cy="1575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36F63A7-9A17-316D-0709-5DCF8E579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41" cy="1541"/>
            </a:xfrm>
            <a:prstGeom prst="rect">
              <a:avLst/>
            </a:prstGeom>
            <a:solidFill>
              <a:srgbClr val="F19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744D5769-F525-8F3F-C10D-0524960E5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" y="13401"/>
              <a:ext cx="6447" cy="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Immagine 28">
            <a:extLst>
              <a:ext uri="{FF2B5EF4-FFF2-40B4-BE49-F238E27FC236}">
                <a16:creationId xmlns:a16="http://schemas.microsoft.com/office/drawing/2014/main" id="{1071EFE1-3135-C9C0-34A5-08703620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65" y="7343640"/>
            <a:ext cx="1332832" cy="13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45DCFC0-F0A3-D7B3-8F50-215F4B2E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771" y="1450404"/>
            <a:ext cx="95674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1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st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Do the Evaluation Questionnaire and Register for the exam 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AF5897B-B734-44B5-408A-D2721AC8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08" y="4758779"/>
            <a:ext cx="7508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2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nd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Take the exam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20FB37D-57F0-91C1-3C28-6297B5CB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64" y="7059801"/>
            <a:ext cx="93699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3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rd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Accept or Refuse the grade</a:t>
            </a:r>
            <a:endParaRPr kumimoji="0" lang="en-US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8A6CCBD-8DA0-255A-B513-5672F81C9DEE}"/>
              </a:ext>
            </a:extLst>
          </p:cNvPr>
          <p:cNvGrpSpPr/>
          <p:nvPr/>
        </p:nvGrpSpPr>
        <p:grpSpPr>
          <a:xfrm>
            <a:off x="11973408" y="1028700"/>
            <a:ext cx="3119723" cy="2408398"/>
            <a:chOff x="0" y="0"/>
            <a:chExt cx="1965960" cy="129540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21C3664-0FE6-2BF3-A0E5-0D7D54E59F49}"/>
                </a:ext>
              </a:extLst>
            </p:cNvPr>
            <p:cNvGrpSpPr/>
            <p:nvPr/>
          </p:nvGrpSpPr>
          <p:grpSpPr>
            <a:xfrm>
              <a:off x="0" y="0"/>
              <a:ext cx="1965960" cy="1295400"/>
              <a:chOff x="106680" y="220981"/>
              <a:chExt cx="1965960" cy="1295400"/>
            </a:xfrm>
          </p:grpSpPr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211FD3DB-5199-293D-FB56-FAAD357F2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 l="8262" t="27018" r="-3115" b="18663"/>
              <a:stretch/>
            </p:blipFill>
            <p:spPr>
              <a:xfrm>
                <a:off x="106680" y="220981"/>
                <a:ext cx="1965960" cy="1295400"/>
              </a:xfrm>
              <a:prstGeom prst="rect">
                <a:avLst/>
              </a:prstGeom>
            </p:spPr>
          </p:pic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08A9702C-20DA-CAB9-CD10-EFE0D0A03E32}"/>
                  </a:ext>
                </a:extLst>
              </p:cNvPr>
              <p:cNvSpPr/>
              <p:nvPr/>
            </p:nvSpPr>
            <p:spPr>
              <a:xfrm>
                <a:off x="373380" y="434340"/>
                <a:ext cx="1135380" cy="3352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sp>
          <p:nvSpPr>
            <p:cNvPr id="15" name="Casella di testo 26">
              <a:extLst>
                <a:ext uri="{FF2B5EF4-FFF2-40B4-BE49-F238E27FC236}">
                  <a16:creationId xmlns:a16="http://schemas.microsoft.com/office/drawing/2014/main" id="{B60ECEFD-96D5-828C-8EDC-819ACB1878EE}"/>
                </a:ext>
              </a:extLst>
            </p:cNvPr>
            <p:cNvSpPr txBox="1"/>
            <p:nvPr/>
          </p:nvSpPr>
          <p:spPr>
            <a:xfrm>
              <a:off x="457200" y="266700"/>
              <a:ext cx="746760" cy="2057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>
                  <a:effectLst/>
                  <a:latin typeface="Arial MT"/>
                  <a:ea typeface="Arial MT"/>
                  <a:cs typeface="Arial MT"/>
                </a:rPr>
                <a:t>  </a:t>
              </a:r>
              <a:r>
                <a:rPr lang="en-US" sz="1600" b="1">
                  <a:effectLst/>
                  <a:latin typeface="Arial MT"/>
                  <a:ea typeface="Arial MT"/>
                  <a:cs typeface="Arial MT"/>
                </a:rPr>
                <a:t>ESAME</a:t>
              </a:r>
              <a:endParaRPr lang="it-IT" sz="1600"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pic>
        <p:nvPicPr>
          <p:cNvPr id="5" name="Immagine 4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774E845E-2E0D-1A75-F4DC-041BAA7A2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83790" y="4103321"/>
            <a:ext cx="3034581" cy="2408398"/>
          </a:xfrm>
          <a:prstGeom prst="rect">
            <a:avLst/>
          </a:prstGeom>
        </p:spPr>
      </p:pic>
      <p:pic>
        <p:nvPicPr>
          <p:cNvPr id="6" name="Immagine 5" descr="Immagine che contiene testo, schermata, forniture per ufficio, Policromia&#10;&#10;Il contenuto generato dall'IA potrebbe non essere corretto.">
            <a:extLst>
              <a:ext uri="{FF2B5EF4-FFF2-40B4-BE49-F238E27FC236}">
                <a16:creationId xmlns:a16="http://schemas.microsoft.com/office/drawing/2014/main" id="{E8F5484C-62F5-AFBA-A7A3-38DE51A24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701068" y="4450985"/>
            <a:ext cx="2042248" cy="2060734"/>
          </a:xfrm>
          <a:prstGeom prst="rect">
            <a:avLst/>
          </a:prstGeom>
        </p:spPr>
      </p:pic>
      <p:pic>
        <p:nvPicPr>
          <p:cNvPr id="19" name="Immagine 18" descr="Immagine che contiene simbolo, Elementi grafici, cerchio, logo&#10;&#10;Il contenuto generato dall'IA potrebbe non essere corretto.">
            <a:extLst>
              <a:ext uri="{FF2B5EF4-FFF2-40B4-BE49-F238E27FC236}">
                <a16:creationId xmlns:a16="http://schemas.microsoft.com/office/drawing/2014/main" id="{3401F02A-A198-7D0F-1BE3-291A4DFA71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637534" y="7054327"/>
            <a:ext cx="1898235" cy="18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0F573-D74E-899D-9D41-ADC926B54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1E944E5-6BF4-A6C2-004F-FD66270CE27B}"/>
              </a:ext>
            </a:extLst>
          </p:cNvPr>
          <p:cNvSpPr/>
          <p:nvPr/>
        </p:nvSpPr>
        <p:spPr>
          <a:xfrm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BE4381-4460-10CD-7432-C7ADA2BA88EC}"/>
              </a:ext>
            </a:extLst>
          </p:cNvPr>
          <p:cNvSpPr/>
          <p:nvPr/>
        </p:nvSpPr>
        <p:spPr>
          <a:xfrm>
            <a:off x="15006591" y="9023438"/>
            <a:ext cx="2987198" cy="984639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ABC5853-77E6-FAFA-2D59-2AB2BB2B392A}"/>
              </a:ext>
            </a:extLst>
          </p:cNvPr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2B94F76-4111-D869-DFB5-779F46E833B8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>
              <a:latin typeface="+mn-lt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40C576-1B38-2C52-7283-A943FE2B2E1E}"/>
              </a:ext>
            </a:extLst>
          </p:cNvPr>
          <p:cNvGrpSpPr/>
          <p:nvPr/>
        </p:nvGrpSpPr>
        <p:grpSpPr>
          <a:xfrm>
            <a:off x="925344" y="1673450"/>
            <a:ext cx="7304256" cy="3778955"/>
            <a:chOff x="367812" y="2552091"/>
            <a:chExt cx="7785588" cy="4226687"/>
          </a:xfrm>
        </p:grpSpPr>
        <p:pic>
          <p:nvPicPr>
            <p:cNvPr id="2" name="Immagine 1" descr="Immagine che contiene testo, schermata, Viso umano, Sito Web&#10;&#10;Descrizione generata automaticamente">
              <a:extLst>
                <a:ext uri="{FF2B5EF4-FFF2-40B4-BE49-F238E27FC236}">
                  <a16:creationId xmlns:a16="http://schemas.microsoft.com/office/drawing/2014/main" id="{F4A40139-28C9-3536-DBF8-69D7028A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761" t="8792" r="10697" b="10943"/>
            <a:stretch/>
          </p:blipFill>
          <p:spPr>
            <a:xfrm>
              <a:off x="367812" y="2552091"/>
              <a:ext cx="7785588" cy="4226687"/>
            </a:xfrm>
            <a:prstGeom prst="rect">
              <a:avLst/>
            </a:prstGeom>
          </p:spPr>
        </p:pic>
        <p:sp>
          <p:nvSpPr>
            <p:cNvPr id="6" name="Freccia a destra 5">
              <a:extLst>
                <a:ext uri="{FF2B5EF4-FFF2-40B4-BE49-F238E27FC236}">
                  <a16:creationId xmlns:a16="http://schemas.microsoft.com/office/drawing/2014/main" id="{9CBF71E3-C6B4-5734-E2E9-29EB174AA869}"/>
                </a:ext>
              </a:extLst>
            </p:cNvPr>
            <p:cNvSpPr/>
            <p:nvPr/>
          </p:nvSpPr>
          <p:spPr>
            <a:xfrm rot="5400000">
              <a:off x="6128153" y="3041904"/>
              <a:ext cx="603601" cy="38948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7E49B2F-59B4-AE06-16BF-90698C5ED8FD}"/>
                </a:ext>
              </a:extLst>
            </p:cNvPr>
            <p:cNvSpPr/>
            <p:nvPr/>
          </p:nvSpPr>
          <p:spPr>
            <a:xfrm>
              <a:off x="5473212" y="3931711"/>
              <a:ext cx="762000" cy="1989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BCC88E-FC71-8B92-BF60-6B3E231B9824}"/>
              </a:ext>
            </a:extLst>
          </p:cNvPr>
          <p:cNvSpPr txBox="1"/>
          <p:nvPr/>
        </p:nvSpPr>
        <p:spPr>
          <a:xfrm>
            <a:off x="9151374" y="6947653"/>
            <a:ext cx="733583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/>
              <a:t>Go on the </a:t>
            </a:r>
            <a:r>
              <a:rPr lang="it-IT" sz="3200" err="1"/>
              <a:t>university</a:t>
            </a:r>
            <a:r>
              <a:rPr lang="it-IT" sz="3200"/>
              <a:t> website on the </a:t>
            </a:r>
            <a:r>
              <a:rPr lang="it-IT" sz="3200" err="1"/>
              <a:t>section</a:t>
            </a:r>
            <a:r>
              <a:rPr lang="it-IT" sz="3200"/>
              <a:t> </a:t>
            </a:r>
            <a:r>
              <a:rPr lang="it-IT" sz="3200" b="1"/>
              <a:t>My UER </a:t>
            </a:r>
            <a:r>
              <a:rPr lang="it-IT" sz="3200"/>
              <a:t>&gt; </a:t>
            </a:r>
            <a:r>
              <a:rPr lang="it-IT" sz="3200" b="1"/>
              <a:t>Esse3 </a:t>
            </a:r>
            <a:r>
              <a:rPr lang="it-IT" sz="3200"/>
              <a:t>&gt; </a:t>
            </a:r>
            <a:r>
              <a:rPr lang="it-IT" sz="3200" b="1"/>
              <a:t>Log in</a:t>
            </a:r>
            <a:r>
              <a:rPr lang="it-IT" sz="3200"/>
              <a:t> and </a:t>
            </a:r>
            <a:r>
              <a:rPr lang="it-IT" sz="3200" err="1"/>
              <a:t>using</a:t>
            </a:r>
            <a:r>
              <a:rPr lang="it-IT" sz="3200"/>
              <a:t> </a:t>
            </a:r>
            <a:r>
              <a:rPr lang="it-IT" sz="3200" err="1"/>
              <a:t>your</a:t>
            </a:r>
            <a:r>
              <a:rPr lang="it-IT" sz="3200"/>
              <a:t> </a:t>
            </a:r>
            <a:r>
              <a:rPr lang="it-IT" sz="3200" err="1"/>
              <a:t>credentials</a:t>
            </a:r>
            <a:r>
              <a:rPr lang="it-IT" sz="3200"/>
              <a:t> </a:t>
            </a:r>
            <a:r>
              <a:rPr lang="it-IT" sz="3200" err="1"/>
              <a:t>enter</a:t>
            </a:r>
            <a:r>
              <a:rPr lang="it-IT" sz="3200"/>
              <a:t> in the system.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C2D91A-BDE5-300A-9724-74A26421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r="5339"/>
          <a:stretch/>
        </p:blipFill>
        <p:spPr bwMode="auto">
          <a:xfrm>
            <a:off x="8731242" y="1673450"/>
            <a:ext cx="7452544" cy="42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146018CD-0292-3280-5063-B50831C09944}"/>
              </a:ext>
            </a:extLst>
          </p:cNvPr>
          <p:cNvSpPr/>
          <p:nvPr/>
        </p:nvSpPr>
        <p:spPr>
          <a:xfrm>
            <a:off x="14856443" y="2704832"/>
            <a:ext cx="762000" cy="198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4845CF-BA8F-7D13-4E2A-630C1A249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r="8220"/>
          <a:stretch/>
        </p:blipFill>
        <p:spPr bwMode="auto">
          <a:xfrm>
            <a:off x="1064138" y="5950503"/>
            <a:ext cx="6427956" cy="34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6F8425-A170-5644-13F4-C3C898B4277F}"/>
              </a:ext>
            </a:extLst>
          </p:cNvPr>
          <p:cNvSpPr txBox="1"/>
          <p:nvPr/>
        </p:nvSpPr>
        <p:spPr>
          <a:xfrm>
            <a:off x="3639165" y="528295"/>
            <a:ext cx="91808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1</a:t>
            </a:r>
            <a:r>
              <a:rPr kumimoji="0" lang="en-US" altLang="it-IT" sz="4800" b="1" i="0" u="none" strike="noStrike" cap="none" normalizeH="0" baseline="3000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st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Step: Registration </a:t>
            </a:r>
            <a:endParaRPr lang="it-IT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0893-3F80-3F34-DD3F-C13BB136B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6DFC10-564D-321F-0AC3-2998790A78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BC58F38C-FFCD-6A34-FDDE-7CF5E6421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8C4746-463D-AF9C-88E7-7E37AAF3FC29}"/>
              </a:ext>
            </a:extLst>
          </p:cNvPr>
          <p:cNvSpPr txBox="1"/>
          <p:nvPr/>
        </p:nvSpPr>
        <p:spPr>
          <a:xfrm>
            <a:off x="838200" y="821436"/>
            <a:ext cx="168402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/>
              <a:t>From the </a:t>
            </a:r>
            <a:r>
              <a:rPr lang="it-IT" sz="3200"/>
              <a:t>menu</a:t>
            </a:r>
            <a:r>
              <a:rPr lang="it-IT" sz="2800"/>
              <a:t> on the </a:t>
            </a:r>
            <a:r>
              <a:rPr lang="it-IT" sz="2800" err="1"/>
              <a:t>right</a:t>
            </a:r>
            <a:r>
              <a:rPr lang="it-IT" sz="2800"/>
              <a:t> </a:t>
            </a:r>
            <a:r>
              <a:rPr lang="it-IT" sz="2800" err="1"/>
              <a:t>select</a:t>
            </a:r>
            <a:r>
              <a:rPr lang="it-IT" sz="2800"/>
              <a:t> </a:t>
            </a:r>
            <a:r>
              <a:rPr lang="it-IT" sz="2800" b="1"/>
              <a:t>Segreteria</a:t>
            </a:r>
            <a:r>
              <a:rPr lang="it-IT" sz="2800"/>
              <a:t> (</a:t>
            </a:r>
            <a:r>
              <a:rPr lang="it-IT" sz="2800" i="1" err="1"/>
              <a:t>Segretariat</a:t>
            </a:r>
            <a:r>
              <a:rPr lang="it-IT" sz="2800"/>
              <a:t>) &gt; </a:t>
            </a:r>
            <a:r>
              <a:rPr lang="it-IT" sz="2800" b="1"/>
              <a:t>Sessione di esami </a:t>
            </a:r>
            <a:r>
              <a:rPr lang="it-IT" sz="2800"/>
              <a:t>(</a:t>
            </a:r>
            <a:r>
              <a:rPr lang="it-IT" sz="2800" i="1" err="1"/>
              <a:t>Exams</a:t>
            </a:r>
            <a:r>
              <a:rPr lang="it-IT" sz="2800"/>
              <a:t>) </a:t>
            </a:r>
            <a:r>
              <a:rPr lang="it-IT" sz="2800" b="1"/>
              <a:t>&gt; </a:t>
            </a:r>
            <a:r>
              <a:rPr lang="it-IT" sz="2800" b="1" err="1"/>
              <a:t>Reservation</a:t>
            </a:r>
            <a:r>
              <a:rPr lang="it-IT" sz="2800" b="1"/>
              <a:t> board</a:t>
            </a:r>
            <a:r>
              <a:rPr lang="it-IT" sz="2800"/>
              <a:t>.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87BBC6A-81AD-EE51-70E8-2DEADBC70615}"/>
              </a:ext>
            </a:extLst>
          </p:cNvPr>
          <p:cNvGrpSpPr/>
          <p:nvPr/>
        </p:nvGrpSpPr>
        <p:grpSpPr>
          <a:xfrm>
            <a:off x="1143000" y="1943080"/>
            <a:ext cx="6120130" cy="7315220"/>
            <a:chOff x="7162799" y="1258834"/>
            <a:chExt cx="4034571" cy="494769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8A62B51-8819-C968-0166-825FEF469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1626"/>
            <a:stretch/>
          </p:blipFill>
          <p:spPr>
            <a:xfrm>
              <a:off x="7162799" y="1258834"/>
              <a:ext cx="4034571" cy="4947692"/>
            </a:xfrm>
            <a:prstGeom prst="rect">
              <a:avLst/>
            </a:prstGeom>
          </p:spPr>
        </p:pic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E0765072-9A43-07AF-DD5C-E8C6965468FD}"/>
                </a:ext>
              </a:extLst>
            </p:cNvPr>
            <p:cNvSpPr/>
            <p:nvPr/>
          </p:nvSpPr>
          <p:spPr>
            <a:xfrm>
              <a:off x="8229600" y="4229100"/>
              <a:ext cx="1066800" cy="39847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686624A6-3D3D-935D-1C84-4B6D4B0CB5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520" b="1299"/>
          <a:stretch/>
        </p:blipFill>
        <p:spPr>
          <a:xfrm>
            <a:off x="8967558" y="1917270"/>
            <a:ext cx="7110642" cy="6590476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6E10A8FA-6DD7-1A38-EE7E-5213002135D1}"/>
              </a:ext>
            </a:extLst>
          </p:cNvPr>
          <p:cNvSpPr/>
          <p:nvPr/>
        </p:nvSpPr>
        <p:spPr>
          <a:xfrm>
            <a:off x="11887200" y="6429989"/>
            <a:ext cx="1066800" cy="398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9" descr="Immagine che contiene schermata, Elementi grafici, linea, Caratte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90E3D51-9A87-5F90-9124-7AEB946DE760}"/>
              </a:ext>
            </a:extLst>
          </p:cNvPr>
          <p:cNvSpPr/>
          <p:nvPr/>
        </p:nvSpPr>
        <p:spPr>
          <a:xfrm>
            <a:off x="15006591" y="9023438"/>
            <a:ext cx="2987198" cy="984639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95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F2BC-47FA-A391-73F3-FCA5AB3F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B586F2-8A9B-F6B1-4B39-2A43A1553561}"/>
              </a:ext>
            </a:extLst>
          </p:cNvPr>
          <p:cNvSpPr/>
          <p:nvPr/>
        </p:nvSpPr>
        <p:spPr>
          <a:xfrm>
            <a:off x="0" y="-331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C8510A98-6F72-B074-564F-977FD0F73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8D9B4C-0521-5F94-D0E5-ABD46FA8321D}"/>
              </a:ext>
            </a:extLst>
          </p:cNvPr>
          <p:cNvSpPr txBox="1"/>
          <p:nvPr/>
        </p:nvSpPr>
        <p:spPr>
          <a:xfrm>
            <a:off x="1219200" y="1268829"/>
            <a:ext cx="1493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i="0">
                <a:solidFill>
                  <a:srgbClr val="000000"/>
                </a:solidFill>
                <a:effectLst/>
              </a:rPr>
              <a:t>Exams whose registration is available will be displayed. </a:t>
            </a:r>
            <a:br>
              <a:rPr lang="en-US" sz="2800" b="0" i="0">
                <a:solidFill>
                  <a:srgbClr val="000000"/>
                </a:solidFill>
                <a:effectLst/>
              </a:rPr>
            </a:br>
            <a:r>
              <a:rPr lang="en-US" sz="3000" b="0" i="0">
                <a:solidFill>
                  <a:srgbClr val="000000"/>
                </a:solidFill>
                <a:effectLst/>
              </a:rPr>
              <a:t>Remember that it is possible to register for an exam </a:t>
            </a:r>
            <a:r>
              <a:rPr lang="en-US" sz="3000" b="0" i="0" u="sng">
                <a:solidFill>
                  <a:srgbClr val="FF0000"/>
                </a:solidFill>
                <a:effectLst/>
              </a:rPr>
              <a:t>from 14 up to 5 days before the exam</a:t>
            </a:r>
            <a:r>
              <a:rPr lang="en-US" sz="3000" b="0" i="0">
                <a:solidFill>
                  <a:srgbClr val="000000"/>
                </a:solidFill>
                <a:effectLst/>
              </a:rPr>
              <a:t>. </a:t>
            </a:r>
          </a:p>
          <a:p>
            <a:br>
              <a:rPr lang="en-US" sz="2800" b="0" i="0">
                <a:solidFill>
                  <a:srgbClr val="000000"/>
                </a:solidFill>
                <a:effectLst/>
              </a:rPr>
            </a:br>
            <a:r>
              <a:rPr lang="en-US" sz="3000" b="0" i="0">
                <a:solidFill>
                  <a:srgbClr val="000000"/>
                </a:solidFill>
                <a:effectLst/>
              </a:rPr>
              <a:t>To register for an exam click on the </a:t>
            </a:r>
            <a:r>
              <a:rPr lang="en-US" sz="3000" b="0" i="0">
                <a:solidFill>
                  <a:srgbClr val="0070C0"/>
                </a:solidFill>
                <a:effectLst/>
              </a:rPr>
              <a:t>blue book icon</a:t>
            </a:r>
            <a:r>
              <a:rPr lang="en-US" sz="3000" b="0" i="0">
                <a:solidFill>
                  <a:srgbClr val="000000"/>
                </a:solidFill>
                <a:effectLst/>
              </a:rPr>
              <a:t>.</a:t>
            </a:r>
            <a:endParaRPr lang="it-IT" sz="30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2E886D-299E-7778-DDEF-D2F1EACD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40520"/>
            <a:ext cx="16446155" cy="3651768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C025E90-94AF-8A0D-417F-FADCEDAE8920}"/>
              </a:ext>
            </a:extLst>
          </p:cNvPr>
          <p:cNvSpPr/>
          <p:nvPr/>
        </p:nvSpPr>
        <p:spPr>
          <a:xfrm rot="10441483">
            <a:off x="1288143" y="64792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99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2D918-505C-0368-BF08-D9698606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C78C0E-8E8F-44B2-6CD7-087E05EEB4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18A5EB3F-7D01-D19D-C722-9C0491DC7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621E7B-EF6A-1215-B083-24EBAF8589F4}"/>
              </a:ext>
            </a:extLst>
          </p:cNvPr>
          <p:cNvSpPr txBox="1"/>
          <p:nvPr/>
        </p:nvSpPr>
        <p:spPr>
          <a:xfrm>
            <a:off x="10744200" y="435513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Select the </a:t>
            </a:r>
            <a:r>
              <a:rPr lang="it-IT" sz="2800">
                <a:solidFill>
                  <a:srgbClr val="0070C0"/>
                </a:solidFill>
              </a:rPr>
              <a:t>blue botton </a:t>
            </a:r>
            <a:r>
              <a:rPr lang="it-IT" sz="2800"/>
              <a:t>of </a:t>
            </a:r>
            <a:r>
              <a:rPr lang="it-IT" sz="2800" b="1"/>
              <a:t>Compila </a:t>
            </a:r>
            <a:r>
              <a:rPr lang="it-IT" sz="2800"/>
              <a:t>and</a:t>
            </a:r>
            <a:r>
              <a:rPr lang="it-IT" sz="2800" b="1"/>
              <a:t> Prosegui </a:t>
            </a:r>
            <a:r>
              <a:rPr lang="it-IT" sz="2800"/>
              <a:t>on the following page.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B52A8E-0D16-7E18-0074-DB6FBE4701D4}"/>
              </a:ext>
            </a:extLst>
          </p:cNvPr>
          <p:cNvSpPr txBox="1"/>
          <p:nvPr/>
        </p:nvSpPr>
        <p:spPr>
          <a:xfrm>
            <a:off x="1217533" y="1051230"/>
            <a:ext cx="1585126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/>
              <a:t>In </a:t>
            </a:r>
            <a:r>
              <a:rPr lang="it-IT" sz="3200" err="1"/>
              <a:t>order</a:t>
            </a:r>
            <a:r>
              <a:rPr lang="it-IT" sz="3200"/>
              <a:t> to go on with the </a:t>
            </a:r>
            <a:r>
              <a:rPr lang="it-IT" sz="3200" err="1"/>
              <a:t>registration</a:t>
            </a:r>
            <a:r>
              <a:rPr lang="it-IT" sz="3200"/>
              <a:t> for the </a:t>
            </a:r>
            <a:r>
              <a:rPr lang="it-IT" sz="3200" err="1"/>
              <a:t>exam</a:t>
            </a:r>
            <a:r>
              <a:rPr lang="it-IT" sz="3200"/>
              <a:t> </a:t>
            </a:r>
            <a:r>
              <a:rPr lang="it-IT" sz="3200" err="1"/>
              <a:t>you</a:t>
            </a:r>
            <a:r>
              <a:rPr lang="it-IT" sz="3200"/>
              <a:t> </a:t>
            </a:r>
            <a:r>
              <a:rPr lang="it-IT" sz="3200" err="1"/>
              <a:t>will</a:t>
            </a:r>
            <a:r>
              <a:rPr lang="it-IT" sz="3200"/>
              <a:t> </a:t>
            </a:r>
            <a:r>
              <a:rPr lang="it-IT" sz="3200" err="1"/>
              <a:t>have</a:t>
            </a:r>
            <a:r>
              <a:rPr lang="it-IT" sz="3200"/>
              <a:t> to complete an </a:t>
            </a:r>
            <a:r>
              <a:rPr lang="en-US" sz="3200" b="1">
                <a:solidFill>
                  <a:srgbClr val="C00000"/>
                </a:solidFill>
                <a:latin typeface="+mn-lt"/>
              </a:rPr>
              <a:t>Evaluation Questionnaire </a:t>
            </a:r>
            <a:r>
              <a:rPr lang="it-IT" sz="3200" err="1"/>
              <a:t>regarding</a:t>
            </a:r>
            <a:r>
              <a:rPr lang="it-IT" sz="3200"/>
              <a:t> the </a:t>
            </a:r>
            <a:r>
              <a:rPr lang="it-IT" sz="3200" err="1"/>
              <a:t>subject</a:t>
            </a:r>
            <a:r>
              <a:rPr lang="it-IT" sz="3200"/>
              <a:t> </a:t>
            </a:r>
            <a:r>
              <a:rPr lang="it-IT" sz="3200" err="1"/>
              <a:t>you</a:t>
            </a:r>
            <a:r>
              <a:rPr lang="it-IT" sz="3200"/>
              <a:t> are </a:t>
            </a:r>
            <a:r>
              <a:rPr lang="it-IT" sz="3200" err="1"/>
              <a:t>registrating</a:t>
            </a:r>
            <a:r>
              <a:rPr lang="it-IT" sz="3200"/>
              <a:t> for.</a:t>
            </a:r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46E23FE2-5F98-7C62-73A1-40CB88ABB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>
          <a:xfrm>
            <a:off x="1183120" y="2697155"/>
            <a:ext cx="8783630" cy="3312211"/>
          </a:xfrm>
          <a:prstGeom prst="rect">
            <a:avLst/>
          </a:prstGeom>
        </p:spPr>
      </p:pic>
      <p:pic>
        <p:nvPicPr>
          <p:cNvPr id="5" name="Immagine 4" descr="Immagine che contiene testo, schermata, Pagina Web, software&#10;&#10;Il contenuto generato dall'IA potrebbe non essere corretto.">
            <a:extLst>
              <a:ext uri="{FF2B5EF4-FFF2-40B4-BE49-F238E27FC236}">
                <a16:creationId xmlns:a16="http://schemas.microsoft.com/office/drawing/2014/main" id="{2195F4DB-683C-A8A1-A836-3A0FDA9DC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2" r="24024" b="3173"/>
          <a:stretch/>
        </p:blipFill>
        <p:spPr>
          <a:xfrm>
            <a:off x="1217533" y="6268420"/>
            <a:ext cx="6120131" cy="3312211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FA6B795-131C-2315-C592-1392B4CE9C47}"/>
              </a:ext>
            </a:extLst>
          </p:cNvPr>
          <p:cNvSpPr/>
          <p:nvPr/>
        </p:nvSpPr>
        <p:spPr>
          <a:xfrm rot="10800000">
            <a:off x="7391400" y="4748730"/>
            <a:ext cx="1066800" cy="54716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2DFF1C2-98EB-C0AC-4F8A-563508D4BB9F}"/>
              </a:ext>
            </a:extLst>
          </p:cNvPr>
          <p:cNvSpPr/>
          <p:nvPr/>
        </p:nvSpPr>
        <p:spPr>
          <a:xfrm rot="10800000">
            <a:off x="2057401" y="9015931"/>
            <a:ext cx="1066800" cy="54716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11AC34D-C18E-50E5-564B-65276A369FA4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93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C21D-42A4-8C25-754B-6903A486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194836-B500-3B67-2105-BD3D8B679BD3}"/>
              </a:ext>
            </a:extLst>
          </p:cNvPr>
          <p:cNvSpPr/>
          <p:nvPr/>
        </p:nvSpPr>
        <p:spPr>
          <a:xfrm>
            <a:off x="0" y="15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0BBA1E06-55D7-614B-442F-58DB72E93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pic>
        <p:nvPicPr>
          <p:cNvPr id="17" name="Immagine 16" descr="Immagine che contiene testo, schermata, Pagina Web, Sito Web&#10;&#10;Il contenuto generato dall'IA potrebbe non essere corretto.">
            <a:extLst>
              <a:ext uri="{FF2B5EF4-FFF2-40B4-BE49-F238E27FC236}">
                <a16:creationId xmlns:a16="http://schemas.microsoft.com/office/drawing/2014/main" id="{56A8F75D-417E-6CEE-B4A4-3C8B9C7C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9" y="3775738"/>
            <a:ext cx="11688871" cy="55023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FD9B97-7FFB-677D-6F54-B19334BBA96C}"/>
              </a:ext>
            </a:extLst>
          </p:cNvPr>
          <p:cNvSpPr txBox="1"/>
          <p:nvPr/>
        </p:nvSpPr>
        <p:spPr>
          <a:xfrm>
            <a:off x="1300316" y="1104900"/>
            <a:ext cx="158446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u="sng"/>
              <a:t>The </a:t>
            </a:r>
            <a:r>
              <a:rPr lang="it-IT" sz="2800" u="sng" err="1"/>
              <a:t>questionnarie</a:t>
            </a:r>
            <a:r>
              <a:rPr lang="it-IT" sz="2800" u="sng"/>
              <a:t> </a:t>
            </a:r>
            <a:r>
              <a:rPr lang="it-IT" sz="2800" u="sng" err="1"/>
              <a:t>is</a:t>
            </a:r>
            <a:r>
              <a:rPr lang="it-IT" sz="2800" u="sng"/>
              <a:t> </a:t>
            </a:r>
            <a:r>
              <a:rPr lang="it-IT" sz="2800" u="sng" err="1"/>
              <a:t>anonymous</a:t>
            </a:r>
            <a:r>
              <a:rPr lang="it-IT" sz="2800"/>
              <a:t>.</a:t>
            </a:r>
            <a:endParaRPr lang="it-IT" sz="2800">
              <a:ea typeface="Calibri"/>
              <a:cs typeface="Calibri"/>
            </a:endParaRPr>
          </a:p>
          <a:p>
            <a:endParaRPr lang="it-IT" sz="2800">
              <a:ea typeface="Calibri"/>
              <a:cs typeface="Calibri"/>
            </a:endParaRPr>
          </a:p>
          <a:p>
            <a:r>
              <a:rPr lang="it-IT" sz="2800"/>
              <a:t>The </a:t>
            </a:r>
            <a:r>
              <a:rPr lang="it-IT" sz="2800" err="1"/>
              <a:t>questions</a:t>
            </a:r>
            <a:r>
              <a:rPr lang="it-IT" sz="2800"/>
              <a:t> are </a:t>
            </a:r>
            <a:r>
              <a:rPr lang="it-IT" sz="2800" err="1"/>
              <a:t>different</a:t>
            </a:r>
            <a:r>
              <a:rPr lang="it-IT" sz="2800"/>
              <a:t>, from the </a:t>
            </a:r>
            <a:r>
              <a:rPr lang="it-IT" sz="2800" err="1"/>
              <a:t>quality</a:t>
            </a:r>
            <a:r>
              <a:rPr lang="it-IT" sz="2800"/>
              <a:t> of </a:t>
            </a:r>
            <a:r>
              <a:rPr lang="it-IT" sz="2800" err="1"/>
              <a:t>teaching</a:t>
            </a:r>
            <a:r>
              <a:rPr lang="it-IT" sz="2800"/>
              <a:t> to overall </a:t>
            </a:r>
            <a:r>
              <a:rPr lang="it-IT" sz="2800" err="1"/>
              <a:t>university</a:t>
            </a:r>
            <a:r>
              <a:rPr lang="it-IT" sz="2800"/>
              <a:t> staff </a:t>
            </a:r>
            <a:r>
              <a:rPr lang="it-IT" sz="2800" err="1"/>
              <a:t>organization</a:t>
            </a:r>
            <a:r>
              <a:rPr lang="it-IT" sz="2800"/>
              <a:t> and support, for </a:t>
            </a:r>
            <a:r>
              <a:rPr lang="it-IT" sz="2800" err="1"/>
              <a:t>example</a:t>
            </a:r>
            <a:r>
              <a:rPr lang="it-IT" sz="2800"/>
              <a:t> </a:t>
            </a:r>
            <a:r>
              <a:rPr lang="it-IT" sz="2800" err="1"/>
              <a:t>if</a:t>
            </a:r>
            <a:r>
              <a:rPr lang="it-IT" sz="2800"/>
              <a:t> the </a:t>
            </a:r>
            <a:r>
              <a:rPr lang="en-US" sz="2800"/>
              <a:t>study plan was adequate and con </a:t>
            </a:r>
            <a:r>
              <a:rPr lang="en-US" sz="2800" err="1"/>
              <a:t>sistent</a:t>
            </a:r>
            <a:r>
              <a:rPr lang="en-US" sz="2800"/>
              <a:t> with your expectations, if the studying </a:t>
            </a:r>
            <a:r>
              <a:rPr lang="it-IT" sz="2800" err="1"/>
              <a:t>material</a:t>
            </a:r>
            <a:r>
              <a:rPr lang="it-IT" sz="2800"/>
              <a:t> </a:t>
            </a:r>
            <a:r>
              <a:rPr lang="it-IT" sz="2800" err="1"/>
              <a:t>provided</a:t>
            </a:r>
            <a:r>
              <a:rPr lang="it-IT" sz="2800"/>
              <a:t> </a:t>
            </a:r>
            <a:r>
              <a:rPr lang="it-IT" sz="2800" err="1"/>
              <a:t>was</a:t>
            </a:r>
            <a:r>
              <a:rPr lang="it-IT" sz="2800"/>
              <a:t> </a:t>
            </a:r>
            <a:r>
              <a:rPr lang="it-IT" sz="2800" err="1"/>
              <a:t>helpful</a:t>
            </a:r>
            <a:r>
              <a:rPr lang="it-IT" sz="2800"/>
              <a:t> and </a:t>
            </a:r>
            <a:r>
              <a:rPr lang="it-IT" sz="2800" err="1"/>
              <a:t>updated</a:t>
            </a:r>
            <a:r>
              <a:rPr lang="it-IT" sz="2800"/>
              <a:t>, </a:t>
            </a:r>
            <a:r>
              <a:rPr lang="en-US" sz="2800"/>
              <a:t>if the overall management of academic activities (class schedules, exams, etc.) were well-organized, etc.</a:t>
            </a:r>
            <a:endParaRPr lang="it-IT" sz="28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7FD087-D5F3-EC95-D446-A9518B4E0683}"/>
              </a:ext>
            </a:extLst>
          </p:cNvPr>
          <p:cNvSpPr txBox="1"/>
          <p:nvPr/>
        </p:nvSpPr>
        <p:spPr>
          <a:xfrm>
            <a:off x="1278193" y="403592"/>
            <a:ext cx="5867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+mn-lt"/>
              </a:rPr>
              <a:t>Evaluation</a:t>
            </a:r>
            <a:r>
              <a:rPr lang="en-US" sz="3200" b="1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+mn-lt"/>
              </a:rPr>
              <a:t>Questionnaire</a:t>
            </a:r>
            <a:endParaRPr lang="it-IT" sz="3600">
              <a:solidFill>
                <a:srgbClr val="C00000"/>
              </a:solidFill>
            </a:endParaRPr>
          </a:p>
        </p:txBody>
      </p:sp>
      <p:sp>
        <p:nvSpPr>
          <p:cNvPr id="7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1819F13-01F0-844C-ED0F-4F3997C1B862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C122C0F-91E7-FD5F-0534-00831AB06BC6}"/>
              </a:ext>
            </a:extLst>
          </p:cNvPr>
          <p:cNvSpPr/>
          <p:nvPr/>
        </p:nvSpPr>
        <p:spPr>
          <a:xfrm>
            <a:off x="5044191" y="5104356"/>
            <a:ext cx="1761326" cy="2277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27C447D-FC83-8E9C-35FC-3236CCC9B73F}"/>
              </a:ext>
            </a:extLst>
          </p:cNvPr>
          <p:cNvSpPr/>
          <p:nvPr/>
        </p:nvSpPr>
        <p:spPr>
          <a:xfrm>
            <a:off x="1286383" y="5965521"/>
            <a:ext cx="3280106" cy="6348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36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C1E0-CE7D-9C12-A863-48EFB164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37DA11-4475-3AEA-0996-B44CBBB70D4D}"/>
              </a:ext>
            </a:extLst>
          </p:cNvPr>
          <p:cNvSpPr/>
          <p:nvPr/>
        </p:nvSpPr>
        <p:spPr>
          <a:xfrm>
            <a:off x="0" y="103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r>
              <a:rPr lang="it-IT"/>
              <a:t>  </a:t>
            </a:r>
          </a:p>
        </p:txBody>
      </p:sp>
      <p:pic>
        <p:nvPicPr>
          <p:cNvPr id="4" name="Immagine 3" descr="Immagine che contiene testo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6FE4F70D-F81D-7B7A-BD3E-6E3F7A7C0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6" r="30310"/>
          <a:stretch/>
        </p:blipFill>
        <p:spPr>
          <a:xfrm>
            <a:off x="838200" y="476085"/>
            <a:ext cx="7736766" cy="2720340"/>
          </a:xfrm>
          <a:prstGeom prst="rect">
            <a:avLst/>
          </a:prstGeom>
        </p:spPr>
      </p:pic>
      <p:pic>
        <p:nvPicPr>
          <p:cNvPr id="7" name="Immagine 6" descr="Immagine che contiene testo, Pagina Web, Sito Web, software&#10;&#10;Il contenuto generato dall'IA potrebbe non essere corretto.">
            <a:extLst>
              <a:ext uri="{FF2B5EF4-FFF2-40B4-BE49-F238E27FC236}">
                <a16:creationId xmlns:a16="http://schemas.microsoft.com/office/drawing/2014/main" id="{4F1C0325-BAFC-28B1-2583-193D9F5B6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8" b="37901"/>
          <a:stretch/>
        </p:blipFill>
        <p:spPr>
          <a:xfrm>
            <a:off x="872869" y="7130003"/>
            <a:ext cx="7839930" cy="2516063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9AF10B76-7144-F7EA-92E0-C609C7F4BCAB}"/>
              </a:ext>
            </a:extLst>
          </p:cNvPr>
          <p:cNvSpPr/>
          <p:nvPr/>
        </p:nvSpPr>
        <p:spPr>
          <a:xfrm rot="10800000">
            <a:off x="3200400" y="2490188"/>
            <a:ext cx="838200" cy="5019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AAC9046-66A5-4F69-E631-C85F2EC074E6}"/>
              </a:ext>
            </a:extLst>
          </p:cNvPr>
          <p:cNvGrpSpPr/>
          <p:nvPr/>
        </p:nvGrpSpPr>
        <p:grpSpPr>
          <a:xfrm>
            <a:off x="1000614" y="2665772"/>
            <a:ext cx="7128656" cy="4077928"/>
            <a:chOff x="1000614" y="2665772"/>
            <a:chExt cx="6120130" cy="3436086"/>
          </a:xfrm>
        </p:grpSpPr>
        <p:pic>
          <p:nvPicPr>
            <p:cNvPr id="5" name="Immagine 4" descr="Immagine che contiene testo, schermata, Pagina Web, software&#10;&#10;Il contenuto generato dall'IA potrebbe non essere corretto.">
              <a:extLst>
                <a:ext uri="{FF2B5EF4-FFF2-40B4-BE49-F238E27FC236}">
                  <a16:creationId xmlns:a16="http://schemas.microsoft.com/office/drawing/2014/main" id="{9989E57F-A911-E1E3-28E2-566BFBA8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109" r="27056" b="22109"/>
            <a:stretch/>
          </p:blipFill>
          <p:spPr>
            <a:xfrm>
              <a:off x="1000614" y="2665772"/>
              <a:ext cx="6120130" cy="3436086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C32E37-A214-588A-7D1C-5E04F73803BD}"/>
                </a:ext>
              </a:extLst>
            </p:cNvPr>
            <p:cNvSpPr/>
            <p:nvPr/>
          </p:nvSpPr>
          <p:spPr>
            <a:xfrm>
              <a:off x="1000614" y="5524500"/>
              <a:ext cx="675786" cy="3048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1725BB81-FB82-4C4D-BB56-67C296824049}"/>
              </a:ext>
            </a:extLst>
          </p:cNvPr>
          <p:cNvSpPr/>
          <p:nvPr/>
        </p:nvSpPr>
        <p:spPr>
          <a:xfrm>
            <a:off x="1405466" y="9291456"/>
            <a:ext cx="675786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2897FB-BBE4-466F-566B-D8DF2E12556C}"/>
              </a:ext>
            </a:extLst>
          </p:cNvPr>
          <p:cNvSpPr txBox="1"/>
          <p:nvPr/>
        </p:nvSpPr>
        <p:spPr>
          <a:xfrm>
            <a:off x="9537689" y="1359201"/>
            <a:ext cx="744742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600"/>
              <a:t>Once </a:t>
            </a:r>
            <a:r>
              <a:rPr lang="it-IT" sz="3600" err="1"/>
              <a:t>you</a:t>
            </a:r>
            <a:r>
              <a:rPr lang="it-IT" sz="3600"/>
              <a:t> </a:t>
            </a:r>
            <a:r>
              <a:rPr lang="it-IT" sz="3600" err="1"/>
              <a:t>answered</a:t>
            </a:r>
            <a:r>
              <a:rPr lang="it-IT" sz="3600"/>
              <a:t> </a:t>
            </a:r>
            <a:r>
              <a:rPr lang="it-IT" sz="3600" err="1"/>
              <a:t>all</a:t>
            </a:r>
            <a:r>
              <a:rPr lang="it-IT" sz="3600"/>
              <a:t> the </a:t>
            </a:r>
            <a:r>
              <a:rPr lang="it-IT" sz="3600" err="1"/>
              <a:t>questions</a:t>
            </a:r>
            <a:r>
              <a:rPr lang="it-IT" sz="3600"/>
              <a:t>, click on the </a:t>
            </a:r>
            <a:r>
              <a:rPr lang="it-IT" sz="3600">
                <a:solidFill>
                  <a:srgbClr val="0070C0"/>
                </a:solidFill>
              </a:rPr>
              <a:t>blue </a:t>
            </a:r>
            <a:r>
              <a:rPr lang="it-IT" sz="3600" err="1">
                <a:solidFill>
                  <a:srgbClr val="0070C0"/>
                </a:solidFill>
              </a:rPr>
              <a:t>button</a:t>
            </a:r>
            <a:r>
              <a:rPr lang="it-IT" sz="3600">
                <a:solidFill>
                  <a:srgbClr val="0070C0"/>
                </a:solidFill>
              </a:rPr>
              <a:t> </a:t>
            </a:r>
            <a:r>
              <a:rPr lang="it-IT" sz="3600" b="1"/>
              <a:t>Avanti</a:t>
            </a:r>
            <a:r>
              <a:rPr lang="it-IT" sz="360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304EBF-239A-2F4D-CFAA-E85906838D9D}"/>
              </a:ext>
            </a:extLst>
          </p:cNvPr>
          <p:cNvSpPr txBox="1"/>
          <p:nvPr/>
        </p:nvSpPr>
        <p:spPr>
          <a:xfrm>
            <a:off x="9541808" y="4799968"/>
            <a:ext cx="843974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600"/>
              <a:t>On the following page click on the </a:t>
            </a:r>
            <a:r>
              <a:rPr lang="it-IT" sz="360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r>
              <a:rPr lang="it-IT" sz="36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6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button</a:t>
            </a:r>
            <a:r>
              <a:rPr lang="it-IT" sz="36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600" b="1"/>
              <a:t>Conferma </a:t>
            </a:r>
            <a:r>
              <a:rPr lang="it-IT" sz="3600"/>
              <a:t>and </a:t>
            </a:r>
            <a:r>
              <a:rPr lang="it-IT" sz="3600" err="1"/>
              <a:t>then</a:t>
            </a:r>
            <a:r>
              <a:rPr lang="it-IT" sz="3600"/>
              <a:t> </a:t>
            </a:r>
            <a:r>
              <a:rPr lang="it-IT" sz="3600" b="1"/>
              <a:t>Stampa </a:t>
            </a:r>
            <a:r>
              <a:rPr lang="it-IT" sz="3600"/>
              <a:t>to </a:t>
            </a:r>
            <a:r>
              <a:rPr lang="it-IT" sz="3600" err="1"/>
              <a:t>save</a:t>
            </a:r>
            <a:r>
              <a:rPr lang="it-IT" sz="3600"/>
              <a:t> the pdf of the </a:t>
            </a:r>
            <a:r>
              <a:rPr lang="it-IT" sz="3600" err="1"/>
              <a:t>completed</a:t>
            </a:r>
            <a:r>
              <a:rPr lang="it-IT" sz="3600"/>
              <a:t> </a:t>
            </a:r>
            <a:r>
              <a:rPr lang="it-IT" sz="3600" err="1"/>
              <a:t>questionnaire</a:t>
            </a:r>
            <a:r>
              <a:rPr lang="it-IT" sz="3600"/>
              <a:t>.</a:t>
            </a:r>
          </a:p>
        </p:txBody>
      </p:sp>
      <p:sp>
        <p:nvSpPr>
          <p:cNvPr id="6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BBAF699A-027D-3152-8CF0-92CD904A31B9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CE0E7D4-5B6F-7592-DBEA-1255663F5E69}"/>
              </a:ext>
            </a:extLst>
          </p:cNvPr>
          <p:cNvSpPr/>
          <p:nvPr/>
        </p:nvSpPr>
        <p:spPr>
          <a:xfrm>
            <a:off x="2084917" y="4572000"/>
            <a:ext cx="1322916" cy="243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237040A-F6FE-A76A-3A26-A69682CC94AC}"/>
              </a:ext>
            </a:extLst>
          </p:cNvPr>
          <p:cNvSpPr/>
          <p:nvPr/>
        </p:nvSpPr>
        <p:spPr>
          <a:xfrm>
            <a:off x="1966383" y="8263466"/>
            <a:ext cx="1322916" cy="243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52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Personalizzato</PresentationFormat>
  <Paragraphs>89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Barlow Medium</vt:lpstr>
      <vt:lpstr>Calibri</vt:lpstr>
      <vt:lpstr>Arial MT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Giulia Landolina</cp:lastModifiedBy>
  <cp:revision>1</cp:revision>
  <dcterms:created xsi:type="dcterms:W3CDTF">2006-08-16T00:00:00Z</dcterms:created>
  <dcterms:modified xsi:type="dcterms:W3CDTF">2025-04-30T10:37:45Z</dcterms:modified>
  <dc:identifier>DAFsb0Q4LYY</dc:identifier>
</cp:coreProperties>
</file>