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73" r:id="rId8"/>
    <p:sldId id="278" r:id="rId9"/>
    <p:sldId id="275" r:id="rId10"/>
    <p:sldId id="276" r:id="rId11"/>
    <p:sldId id="277" r:id="rId12"/>
    <p:sldId id="269" r:id="rId13"/>
  </p:sldIdLst>
  <p:sldSz cx="18288000" cy="10287000"/>
  <p:notesSz cx="6858000" cy="9144000"/>
  <p:embeddedFontLst>
    <p:embeddedFont>
      <p:font typeface="Barlow" panose="00000500000000000000" pitchFamily="2" charset="0"/>
      <p:regular r:id="rId14"/>
      <p:bold r:id="rId15"/>
      <p:italic r:id="rId16"/>
      <p:boldItalic r:id="rId17"/>
    </p:embeddedFont>
    <p:embeddedFont>
      <p:font typeface="Barlow Bold" panose="00000800000000000000" charset="0"/>
      <p:regular r:id="rId18"/>
      <p:bold r:id="rId19"/>
    </p:embeddedFont>
    <p:embeddedFont>
      <p:font typeface="Barlow Medium" panose="00000600000000000000" pitchFamily="2" charset="0"/>
      <p:regular r:id="rId20"/>
      <p:italic r:id="rId21"/>
    </p:embeddedFont>
    <p:embeddedFont>
      <p:font typeface="Barlow Ultra-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32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lia Landolina" userId="S::giulia.landolina@unier.it::19e8a9bf-08c1-4027-8d80-6cef0007f78e" providerId="AD" clId="Web-{30CB43AE-5C58-1255-40CA-E5EB8052658F}"/>
    <pc:docChg chg="modSld">
      <pc:chgData name="Giulia Landolina" userId="S::giulia.landolina@unier.it::19e8a9bf-08c1-4027-8d80-6cef0007f78e" providerId="AD" clId="Web-{30CB43AE-5C58-1255-40CA-E5EB8052658F}" dt="2025-02-07T11:49:25.716" v="1" actId="20577"/>
      <pc:docMkLst>
        <pc:docMk/>
      </pc:docMkLst>
      <pc:sldChg chg="modSp">
        <pc:chgData name="Giulia Landolina" userId="S::giulia.landolina@unier.it::19e8a9bf-08c1-4027-8d80-6cef0007f78e" providerId="AD" clId="Web-{30CB43AE-5C58-1255-40CA-E5EB8052658F}" dt="2025-02-07T11:49:25.716" v="1" actId="20577"/>
        <pc:sldMkLst>
          <pc:docMk/>
          <pc:sldMk cId="2758981559" sldId="273"/>
        </pc:sldMkLst>
        <pc:spChg chg="mod">
          <ac:chgData name="Giulia Landolina" userId="S::giulia.landolina@unier.it::19e8a9bf-08c1-4027-8d80-6cef0007f78e" providerId="AD" clId="Web-{30CB43AE-5C58-1255-40CA-E5EB8052658F}" dt="2025-02-07T11:49:25.716" v="1" actId="20577"/>
          <ac:spMkLst>
            <pc:docMk/>
            <pc:sldMk cId="2758981559" sldId="273"/>
            <ac:spMk id="2" creationId="{334AF254-9280-F9CC-8922-7F41A72919EB}"/>
          </ac:spMkLst>
        </pc:spChg>
      </pc:sldChg>
    </pc:docChg>
  </pc:docChgLst>
  <pc:docChgLst>
    <pc:chgData name="Giulia Landolina" userId="S::giulia.landolina@unier.it::19e8a9bf-08c1-4027-8d80-6cef0007f78e" providerId="AD" clId="Web-{5D66F696-04E0-C4D4-EAD9-EA15954405A9}"/>
    <pc:docChg chg="modSld">
      <pc:chgData name="Giulia Landolina" userId="S::giulia.landolina@unier.it::19e8a9bf-08c1-4027-8d80-6cef0007f78e" providerId="AD" clId="Web-{5D66F696-04E0-C4D4-EAD9-EA15954405A9}" dt="2025-02-05T16:43:13.778" v="12" actId="14100"/>
      <pc:docMkLst>
        <pc:docMk/>
      </pc:docMkLst>
      <pc:sldChg chg="modSp">
        <pc:chgData name="Giulia Landolina" userId="S::giulia.landolina@unier.it::19e8a9bf-08c1-4027-8d80-6cef0007f78e" providerId="AD" clId="Web-{5D66F696-04E0-C4D4-EAD9-EA15954405A9}" dt="2025-02-05T16:43:13.778" v="12" actId="14100"/>
        <pc:sldMkLst>
          <pc:docMk/>
          <pc:sldMk cId="269590070" sldId="271"/>
        </pc:sldMkLst>
        <pc:spChg chg="mod">
          <ac:chgData name="Giulia Landolina" userId="S::giulia.landolina@unier.it::19e8a9bf-08c1-4027-8d80-6cef0007f78e" providerId="AD" clId="Web-{5D66F696-04E0-C4D4-EAD9-EA15954405A9}" dt="2025-02-05T16:43:13.778" v="12" actId="14100"/>
          <ac:spMkLst>
            <pc:docMk/>
            <pc:sldMk cId="269590070" sldId="271"/>
            <ac:spMk id="2" creationId="{334AF254-9280-F9CC-8922-7F41A72919EB}"/>
          </ac:spMkLst>
        </pc:spChg>
      </pc:sldChg>
    </pc:docChg>
  </pc:docChgLst>
  <pc:docChgLst>
    <pc:chgData name="Francesca Chiriani" userId="97099795-5663-470e-9b7e-3a175111257b" providerId="ADAL" clId="{F2C05ADE-8B44-4872-89E2-883201EEA3BA}"/>
    <pc:docChg chg="undo redo custSel addSld delSld modSld">
      <pc:chgData name="Francesca Chiriani" userId="97099795-5663-470e-9b7e-3a175111257b" providerId="ADAL" clId="{F2C05ADE-8B44-4872-89E2-883201EEA3BA}" dt="2023-09-16T10:23:21.910" v="545" actId="1076"/>
      <pc:docMkLst>
        <pc:docMk/>
      </pc:docMkLst>
      <pc:sldChg chg="modSp mod">
        <pc:chgData name="Francesca Chiriani" userId="97099795-5663-470e-9b7e-3a175111257b" providerId="ADAL" clId="{F2C05ADE-8B44-4872-89E2-883201EEA3BA}" dt="2023-09-16T09:43:24.776" v="101" actId="1076"/>
        <pc:sldMkLst>
          <pc:docMk/>
          <pc:sldMk cId="0" sldId="256"/>
        </pc:sldMkLst>
      </pc:sldChg>
      <pc:sldChg chg="addSp delSp modSp mod setBg">
        <pc:chgData name="Francesca Chiriani" userId="97099795-5663-470e-9b7e-3a175111257b" providerId="ADAL" clId="{F2C05ADE-8B44-4872-89E2-883201EEA3BA}" dt="2023-09-16T09:47:48.516" v="186" actId="1076"/>
        <pc:sldMkLst>
          <pc:docMk/>
          <pc:sldMk cId="0" sldId="257"/>
        </pc:sldMkLst>
      </pc:sldChg>
      <pc:sldChg chg="addSp delSp modSp mod">
        <pc:chgData name="Francesca Chiriani" userId="97099795-5663-470e-9b7e-3a175111257b" providerId="ADAL" clId="{F2C05ADE-8B44-4872-89E2-883201EEA3BA}" dt="2023-09-16T09:59:26.302" v="264" actId="404"/>
        <pc:sldMkLst>
          <pc:docMk/>
          <pc:sldMk cId="0" sldId="258"/>
        </pc:sldMkLst>
      </pc:sldChg>
      <pc:sldChg chg="addSp delSp modSp mod">
        <pc:chgData name="Francesca Chiriani" userId="97099795-5663-470e-9b7e-3a175111257b" providerId="ADAL" clId="{F2C05ADE-8B44-4872-89E2-883201EEA3BA}" dt="2023-09-16T09:59:46.037" v="265" actId="2711"/>
        <pc:sldMkLst>
          <pc:docMk/>
          <pc:sldMk cId="0" sldId="259"/>
        </pc:sldMkLst>
      </pc:sldChg>
      <pc:sldChg chg="del">
        <pc:chgData name="Francesca Chiriani" userId="97099795-5663-470e-9b7e-3a175111257b" providerId="ADAL" clId="{F2C05ADE-8B44-4872-89E2-883201EEA3BA}" dt="2023-09-16T10:02:29.511" v="306" actId="47"/>
        <pc:sldMkLst>
          <pc:docMk/>
          <pc:sldMk cId="0" sldId="260"/>
        </pc:sldMkLst>
      </pc:sldChg>
      <pc:sldChg chg="del">
        <pc:chgData name="Francesca Chiriani" userId="97099795-5663-470e-9b7e-3a175111257b" providerId="ADAL" clId="{F2C05ADE-8B44-4872-89E2-883201EEA3BA}" dt="2023-09-16T10:22:03.179" v="533" actId="47"/>
        <pc:sldMkLst>
          <pc:docMk/>
          <pc:sldMk cId="0" sldId="261"/>
        </pc:sldMkLst>
      </pc:sldChg>
      <pc:sldChg chg="del">
        <pc:chgData name="Francesca Chiriani" userId="97099795-5663-470e-9b7e-3a175111257b" providerId="ADAL" clId="{F2C05ADE-8B44-4872-89E2-883201EEA3BA}" dt="2023-09-16T10:22:04.418" v="534" actId="47"/>
        <pc:sldMkLst>
          <pc:docMk/>
          <pc:sldMk cId="0" sldId="262"/>
        </pc:sldMkLst>
      </pc:sldChg>
      <pc:sldChg chg="del">
        <pc:chgData name="Francesca Chiriani" userId="97099795-5663-470e-9b7e-3a175111257b" providerId="ADAL" clId="{F2C05ADE-8B44-4872-89E2-883201EEA3BA}" dt="2023-09-16T10:22:06.082" v="535" actId="47"/>
        <pc:sldMkLst>
          <pc:docMk/>
          <pc:sldMk cId="0" sldId="263"/>
        </pc:sldMkLst>
      </pc:sldChg>
      <pc:sldChg chg="del">
        <pc:chgData name="Francesca Chiriani" userId="97099795-5663-470e-9b7e-3a175111257b" providerId="ADAL" clId="{F2C05ADE-8B44-4872-89E2-883201EEA3BA}" dt="2023-09-16T10:22:01.752" v="532" actId="47"/>
        <pc:sldMkLst>
          <pc:docMk/>
          <pc:sldMk cId="0" sldId="264"/>
        </pc:sldMkLst>
      </pc:sldChg>
      <pc:sldChg chg="del">
        <pc:chgData name="Francesca Chiriani" userId="97099795-5663-470e-9b7e-3a175111257b" providerId="ADAL" clId="{F2C05ADE-8B44-4872-89E2-883201EEA3BA}" dt="2023-09-16T10:22:00.942" v="531" actId="47"/>
        <pc:sldMkLst>
          <pc:docMk/>
          <pc:sldMk cId="0" sldId="265"/>
        </pc:sldMkLst>
      </pc:sldChg>
      <pc:sldChg chg="del">
        <pc:chgData name="Francesca Chiriani" userId="97099795-5663-470e-9b7e-3a175111257b" providerId="ADAL" clId="{F2C05ADE-8B44-4872-89E2-883201EEA3BA}" dt="2023-09-16T10:22:00.229" v="530" actId="47"/>
        <pc:sldMkLst>
          <pc:docMk/>
          <pc:sldMk cId="0" sldId="266"/>
        </pc:sldMkLst>
      </pc:sldChg>
      <pc:sldChg chg="del">
        <pc:chgData name="Francesca Chiriani" userId="97099795-5663-470e-9b7e-3a175111257b" providerId="ADAL" clId="{F2C05ADE-8B44-4872-89E2-883201EEA3BA}" dt="2023-09-16T10:21:59.341" v="529" actId="47"/>
        <pc:sldMkLst>
          <pc:docMk/>
          <pc:sldMk cId="0" sldId="267"/>
        </pc:sldMkLst>
      </pc:sldChg>
      <pc:sldChg chg="del">
        <pc:chgData name="Francesca Chiriani" userId="97099795-5663-470e-9b7e-3a175111257b" providerId="ADAL" clId="{F2C05ADE-8B44-4872-89E2-883201EEA3BA}" dt="2023-09-16T10:21:58.698" v="528" actId="47"/>
        <pc:sldMkLst>
          <pc:docMk/>
          <pc:sldMk cId="0" sldId="268"/>
        </pc:sldMkLst>
      </pc:sldChg>
      <pc:sldChg chg="addSp delSp modSp add mod">
        <pc:chgData name="Francesca Chiriani" userId="97099795-5663-470e-9b7e-3a175111257b" providerId="ADAL" clId="{F2C05ADE-8B44-4872-89E2-883201EEA3BA}" dt="2023-09-16T10:03:11.810" v="313" actId="20577"/>
        <pc:sldMkLst>
          <pc:docMk/>
          <pc:sldMk cId="3492045055" sldId="270"/>
        </pc:sldMkLst>
      </pc:sldChg>
      <pc:sldChg chg="addSp delSp modSp add mod">
        <pc:chgData name="Francesca Chiriani" userId="97099795-5663-470e-9b7e-3a175111257b" providerId="ADAL" clId="{F2C05ADE-8B44-4872-89E2-883201EEA3BA}" dt="2023-09-16T10:05:16.266" v="332" actId="122"/>
        <pc:sldMkLst>
          <pc:docMk/>
          <pc:sldMk cId="269590070" sldId="271"/>
        </pc:sldMkLst>
      </pc:sldChg>
      <pc:sldChg chg="addSp modSp new del">
        <pc:chgData name="Francesca Chiriani" userId="97099795-5663-470e-9b7e-3a175111257b" providerId="ADAL" clId="{F2C05ADE-8B44-4872-89E2-883201EEA3BA}" dt="2023-09-16T10:10:55.943" v="399" actId="47"/>
        <pc:sldMkLst>
          <pc:docMk/>
          <pc:sldMk cId="3365119823" sldId="272"/>
        </pc:sldMkLst>
      </pc:sldChg>
      <pc:sldChg chg="addSp delSp modSp add mod">
        <pc:chgData name="Francesca Chiriani" userId="97099795-5663-470e-9b7e-3a175111257b" providerId="ADAL" clId="{F2C05ADE-8B44-4872-89E2-883201EEA3BA}" dt="2023-09-16T10:10:43.496" v="398" actId="1076"/>
        <pc:sldMkLst>
          <pc:docMk/>
          <pc:sldMk cId="2758981559" sldId="273"/>
        </pc:sldMkLst>
      </pc:sldChg>
      <pc:sldChg chg="delSp modSp add del mod">
        <pc:chgData name="Francesca Chiriani" userId="97099795-5663-470e-9b7e-3a175111257b" providerId="ADAL" clId="{F2C05ADE-8B44-4872-89E2-883201EEA3BA}" dt="2023-09-16T10:23:03.582" v="542" actId="47"/>
        <pc:sldMkLst>
          <pc:docMk/>
          <pc:sldMk cId="3947620167" sldId="274"/>
        </pc:sldMkLst>
      </pc:sldChg>
      <pc:sldChg chg="addSp delSp modSp add mod">
        <pc:chgData name="Francesca Chiriani" userId="97099795-5663-470e-9b7e-3a175111257b" providerId="ADAL" clId="{F2C05ADE-8B44-4872-89E2-883201EEA3BA}" dt="2023-09-16T10:19:31.872" v="507" actId="1076"/>
        <pc:sldMkLst>
          <pc:docMk/>
          <pc:sldMk cId="3833718383" sldId="275"/>
        </pc:sldMkLst>
      </pc:sldChg>
      <pc:sldChg chg="addSp delSp modSp add mod">
        <pc:chgData name="Francesca Chiriani" userId="97099795-5663-470e-9b7e-3a175111257b" providerId="ADAL" clId="{F2C05ADE-8B44-4872-89E2-883201EEA3BA}" dt="2023-09-16T10:19:37.512" v="509" actId="1076"/>
        <pc:sldMkLst>
          <pc:docMk/>
          <pc:sldMk cId="3314244289" sldId="276"/>
        </pc:sldMkLst>
      </pc:sldChg>
      <pc:sldChg chg="addSp delSp modSp add mod">
        <pc:chgData name="Francesca Chiriani" userId="97099795-5663-470e-9b7e-3a175111257b" providerId="ADAL" clId="{F2C05ADE-8B44-4872-89E2-883201EEA3BA}" dt="2023-09-16T10:21:11.141" v="527" actId="1076"/>
        <pc:sldMkLst>
          <pc:docMk/>
          <pc:sldMk cId="3895106168" sldId="277"/>
        </pc:sldMkLst>
      </pc:sldChg>
      <pc:sldChg chg="addSp delSp modSp add mod">
        <pc:chgData name="Francesca Chiriani" userId="97099795-5663-470e-9b7e-3a175111257b" providerId="ADAL" clId="{F2C05ADE-8B44-4872-89E2-883201EEA3BA}" dt="2023-09-16T10:23:21.910" v="545" actId="1076"/>
        <pc:sldMkLst>
          <pc:docMk/>
          <pc:sldMk cId="1332675720" sldId="278"/>
        </pc:sldMkLst>
      </pc:sldChg>
    </pc:docChg>
  </pc:docChgLst>
  <pc:docChgLst>
    <pc:chgData name="Laura Polimadei" userId="350383c6-760a-44c6-a4b3-e81b26576e2f" providerId="ADAL" clId="{D232E7CD-E047-4B20-9803-4050E1AF66B1}"/>
    <pc:docChg chg="modSld">
      <pc:chgData name="Laura Polimadei" userId="350383c6-760a-44c6-a4b3-e81b26576e2f" providerId="ADAL" clId="{D232E7CD-E047-4B20-9803-4050E1AF66B1}" dt="2025-02-10T15:52:59.448" v="111" actId="115"/>
      <pc:docMkLst>
        <pc:docMk/>
      </pc:docMkLst>
      <pc:sldChg chg="modSp mod">
        <pc:chgData name="Laura Polimadei" userId="350383c6-760a-44c6-a4b3-e81b26576e2f" providerId="ADAL" clId="{D232E7CD-E047-4B20-9803-4050E1AF66B1}" dt="2025-02-10T15:52:59.448" v="111" actId="115"/>
        <pc:sldMkLst>
          <pc:docMk/>
          <pc:sldMk cId="269590070" sldId="271"/>
        </pc:sldMkLst>
        <pc:spChg chg="mod">
          <ac:chgData name="Laura Polimadei" userId="350383c6-760a-44c6-a4b3-e81b26576e2f" providerId="ADAL" clId="{D232E7CD-E047-4B20-9803-4050E1AF66B1}" dt="2025-02-10T15:52:59.448" v="111" actId="115"/>
          <ac:spMkLst>
            <pc:docMk/>
            <pc:sldMk cId="269590070" sldId="271"/>
            <ac:spMk id="2" creationId="{334AF254-9280-F9CC-8922-7F41A72919E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unier.esse3.cineca.it/Home.d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1851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AutoShape 3"/>
          <p:cNvSpPr/>
          <p:nvPr/>
        </p:nvSpPr>
        <p:spPr>
          <a:xfrm>
            <a:off x="8686800" y="6100148"/>
            <a:ext cx="632936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28574" y="5838238"/>
            <a:ext cx="8159999" cy="514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4"/>
              </a:lnSpc>
              <a:spcBef>
                <a:spcPct val="0"/>
              </a:spcBef>
            </a:pPr>
            <a:r>
              <a:rPr lang="en-US" sz="3196" spc="2556" dirty="0">
                <a:solidFill>
                  <a:srgbClr val="171616"/>
                </a:solidFill>
                <a:latin typeface="Barlow Medium"/>
              </a:rPr>
              <a:t>Personal data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57495" y="3853181"/>
            <a:ext cx="14923893" cy="177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87"/>
              </a:lnSpc>
              <a:spcBef>
                <a:spcPct val="0"/>
              </a:spcBef>
            </a:pPr>
            <a:r>
              <a:rPr lang="en-US" sz="11062" dirty="0">
                <a:solidFill>
                  <a:srgbClr val="171616"/>
                </a:solidFill>
                <a:latin typeface="Barlow Bold"/>
              </a:rPr>
              <a:t>Esse3 Guidelines </a:t>
            </a:r>
          </a:p>
        </p:txBody>
      </p:sp>
      <p:sp>
        <p:nvSpPr>
          <p:cNvPr id="8" name="Freeform 8"/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Freeform 9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extBox 10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 dirty="0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ANÁHUAC STUDENTS (MEXICO)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71F61AB-A601-803D-C307-93057ED53882}"/>
              </a:ext>
            </a:extLst>
          </p:cNvPr>
          <p:cNvSpPr txBox="1">
            <a:spLocks/>
          </p:cNvSpPr>
          <p:nvPr/>
        </p:nvSpPr>
        <p:spPr>
          <a:xfrm>
            <a:off x="1691456" y="1673450"/>
            <a:ext cx="10691648" cy="20627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2800" dirty="0">
              <a:latin typeface="+mn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9C954A-B290-B2E7-25F3-DFE289FDA49E}"/>
              </a:ext>
            </a:extLst>
          </p:cNvPr>
          <p:cNvSpPr txBox="1">
            <a:spLocks/>
          </p:cNvSpPr>
          <p:nvPr/>
        </p:nvSpPr>
        <p:spPr>
          <a:xfrm>
            <a:off x="1623186" y="169395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dirty="0">
                <a:latin typeface="+mn-lt"/>
              </a:rPr>
              <a:t>11. </a:t>
            </a:r>
            <a:r>
              <a:rPr lang="es-ES" sz="2800" dirty="0" err="1">
                <a:latin typeface="+mn-lt"/>
              </a:rPr>
              <a:t>Check</a:t>
            </a:r>
            <a:r>
              <a:rPr lang="es-ES" sz="2800" dirty="0">
                <a:latin typeface="+mn-lt"/>
              </a:rPr>
              <a:t> </a:t>
            </a:r>
            <a:r>
              <a:rPr lang="es-ES" sz="2800" dirty="0" err="1">
                <a:latin typeface="+mn-lt"/>
              </a:rPr>
              <a:t>the</a:t>
            </a:r>
            <a:r>
              <a:rPr lang="es-ES" sz="2800" dirty="0">
                <a:latin typeface="+mn-lt"/>
              </a:rPr>
              <a:t> </a:t>
            </a:r>
            <a:r>
              <a:rPr lang="es-ES" sz="2800" dirty="0" err="1">
                <a:latin typeface="+mn-lt"/>
              </a:rPr>
              <a:t>summary</a:t>
            </a:r>
            <a:r>
              <a:rPr lang="es-ES" sz="2800" dirty="0">
                <a:latin typeface="+mn-lt"/>
              </a:rPr>
              <a:t> and </a:t>
            </a:r>
            <a:r>
              <a:rPr lang="es-ES" sz="2800" dirty="0" err="1">
                <a:latin typeface="+mn-lt"/>
              </a:rPr>
              <a:t>click</a:t>
            </a:r>
            <a:r>
              <a:rPr lang="es-ES" sz="2800" dirty="0">
                <a:latin typeface="+mn-lt"/>
              </a:rPr>
              <a:t> </a:t>
            </a:r>
            <a:r>
              <a:rPr lang="es-ES" sz="2800" dirty="0" err="1">
                <a:latin typeface="+mn-lt"/>
              </a:rPr>
              <a:t>on</a:t>
            </a:r>
            <a:r>
              <a:rPr lang="es-ES" sz="2800" dirty="0">
                <a:latin typeface="+mn-lt"/>
              </a:rPr>
              <a:t> “</a:t>
            </a:r>
            <a:r>
              <a:rPr lang="es-ES" sz="2800" dirty="0" err="1">
                <a:latin typeface="+mn-lt"/>
              </a:rPr>
              <a:t>Conferma</a:t>
            </a:r>
            <a:r>
              <a:rPr lang="es-ES" sz="2800" dirty="0">
                <a:latin typeface="+mn-lt"/>
              </a:rPr>
              <a:t>”</a:t>
            </a:r>
          </a:p>
        </p:txBody>
      </p:sp>
      <p:pic>
        <p:nvPicPr>
          <p:cNvPr id="7" name="Marcador de contenido 3">
            <a:extLst>
              <a:ext uri="{FF2B5EF4-FFF2-40B4-BE49-F238E27FC236}">
                <a16:creationId xmlns:a16="http://schemas.microsoft.com/office/drawing/2014/main" id="{BAE07401-CB23-822E-DA10-6D96C7719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86" y="2843953"/>
            <a:ext cx="14575525" cy="5687715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3009322-E70D-A6F4-4D34-96446FE1F1F2}"/>
              </a:ext>
            </a:extLst>
          </p:cNvPr>
          <p:cNvSpPr/>
          <p:nvPr/>
        </p:nvSpPr>
        <p:spPr>
          <a:xfrm>
            <a:off x="3777215" y="7414887"/>
            <a:ext cx="2691385" cy="117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58FC0D42-C5A1-1655-5F5B-1102D02D4EDE}"/>
              </a:ext>
            </a:extLst>
          </p:cNvPr>
          <p:cNvSpPr/>
          <p:nvPr/>
        </p:nvSpPr>
        <p:spPr>
          <a:xfrm rot="10800000">
            <a:off x="4038600" y="7573982"/>
            <a:ext cx="978225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4244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Freeform 9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extBox 10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 dirty="0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ANÁHUAC STUDENTS (MEXICO)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71F61AB-A601-803D-C307-93057ED53882}"/>
              </a:ext>
            </a:extLst>
          </p:cNvPr>
          <p:cNvSpPr txBox="1">
            <a:spLocks/>
          </p:cNvSpPr>
          <p:nvPr/>
        </p:nvSpPr>
        <p:spPr>
          <a:xfrm>
            <a:off x="1691456" y="1673450"/>
            <a:ext cx="10691648" cy="20627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2800" dirty="0">
              <a:latin typeface="+mn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9C954A-B290-B2E7-25F3-DFE289FDA49E}"/>
              </a:ext>
            </a:extLst>
          </p:cNvPr>
          <p:cNvSpPr txBox="1">
            <a:spLocks/>
          </p:cNvSpPr>
          <p:nvPr/>
        </p:nvSpPr>
        <p:spPr>
          <a:xfrm>
            <a:off x="228600" y="184739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/>
              <a:t>12. </a:t>
            </a:r>
            <a:r>
              <a:rPr lang="es-ES" sz="2800" dirty="0" err="1"/>
              <a:t>Write</a:t>
            </a:r>
            <a:r>
              <a:rPr lang="es-ES" sz="2800" dirty="0"/>
              <a:t> </a:t>
            </a:r>
            <a:r>
              <a:rPr lang="es-ES" sz="2800" dirty="0" err="1"/>
              <a:t>down</a:t>
            </a:r>
            <a:r>
              <a:rPr lang="es-ES" sz="2800" dirty="0"/>
              <a:t> </a:t>
            </a:r>
            <a:r>
              <a:rPr lang="es-ES" sz="2800" dirty="0" err="1"/>
              <a:t>your</a:t>
            </a:r>
            <a:r>
              <a:rPr lang="es-ES" sz="2800" dirty="0"/>
              <a:t> </a:t>
            </a:r>
            <a:r>
              <a:rPr lang="es-ES" sz="2800" dirty="0" err="1"/>
              <a:t>Username</a:t>
            </a:r>
            <a:r>
              <a:rPr lang="es-ES" sz="2800" dirty="0"/>
              <a:t> and </a:t>
            </a:r>
            <a:r>
              <a:rPr lang="es-ES" sz="2800" dirty="0" err="1"/>
              <a:t>Password</a:t>
            </a:r>
            <a:r>
              <a:rPr lang="es-ES" sz="2800" dirty="0"/>
              <a:t> &gt;  </a:t>
            </a:r>
            <a:r>
              <a:rPr lang="es-ES" sz="2800" dirty="0" err="1"/>
              <a:t>Exit</a:t>
            </a:r>
            <a:r>
              <a:rPr lang="es-ES" sz="2800" dirty="0"/>
              <a:t>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3009322-E70D-A6F4-4D34-96446FE1F1F2}"/>
              </a:ext>
            </a:extLst>
          </p:cNvPr>
          <p:cNvSpPr/>
          <p:nvPr/>
        </p:nvSpPr>
        <p:spPr>
          <a:xfrm>
            <a:off x="3777215" y="7414887"/>
            <a:ext cx="2691385" cy="117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58FC0D42-C5A1-1655-5F5B-1102D02D4EDE}"/>
              </a:ext>
            </a:extLst>
          </p:cNvPr>
          <p:cNvSpPr/>
          <p:nvPr/>
        </p:nvSpPr>
        <p:spPr>
          <a:xfrm rot="10800000">
            <a:off x="4038600" y="7573982"/>
            <a:ext cx="978225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DFC197A9-824E-FFE7-3DCE-0ADF2A4B0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84" y="2857500"/>
            <a:ext cx="14315758" cy="618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06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3789898" y="2921548"/>
            <a:ext cx="10708204" cy="4443905"/>
          </a:xfrm>
          <a:custGeom>
            <a:avLst/>
            <a:gdLst/>
            <a:ahLst/>
            <a:cxnLst/>
            <a:rect l="l" t="t" r="r" b="b"/>
            <a:pathLst>
              <a:path w="10708204" h="4443905">
                <a:moveTo>
                  <a:pt x="0" y="0"/>
                </a:moveTo>
                <a:lnTo>
                  <a:pt x="10708204" y="0"/>
                </a:lnTo>
                <a:lnTo>
                  <a:pt x="10708204" y="4443904"/>
                </a:lnTo>
                <a:lnTo>
                  <a:pt x="0" y="4443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192000" y="1669259"/>
            <a:ext cx="6540060" cy="719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05"/>
              </a:lnSpc>
            </a:pPr>
            <a:r>
              <a:rPr lang="en-US" sz="4810" dirty="0">
                <a:solidFill>
                  <a:srgbClr val="171616"/>
                </a:solidFill>
                <a:latin typeface="Barlow Bold"/>
              </a:rPr>
              <a:t>WHAT IS ESSE3?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28800" y="974229"/>
            <a:ext cx="8011589" cy="2109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3"/>
              </a:lnSpc>
            </a:pPr>
            <a:r>
              <a:rPr lang="en-US" sz="2800" dirty="0"/>
              <a:t>Esse3 is the informatic system of </a:t>
            </a:r>
            <a:r>
              <a:rPr lang="en-US" sz="2800" dirty="0" err="1"/>
              <a:t>Università</a:t>
            </a:r>
            <a:r>
              <a:rPr lang="en-US" sz="2800" dirty="0"/>
              <a:t> </a:t>
            </a:r>
            <a:r>
              <a:rPr lang="en-US" sz="2800" dirty="0" err="1"/>
              <a:t>Europea</a:t>
            </a:r>
            <a:r>
              <a:rPr lang="en-US" sz="2800" dirty="0"/>
              <a:t> </a:t>
            </a:r>
          </a:p>
          <a:p>
            <a:pPr>
              <a:lnSpc>
                <a:spcPts val="4193"/>
              </a:lnSpc>
            </a:pPr>
            <a:r>
              <a:rPr lang="en-US" sz="2800" dirty="0"/>
              <a:t>di Roma. In order to register in Esse3: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1. Go to </a:t>
            </a:r>
            <a:r>
              <a:rPr lang="en-US" sz="2800" b="1" u="sng" dirty="0" err="1">
                <a:hlinkClick r:id="rId2"/>
              </a:rPr>
              <a:t>MyUER</a:t>
            </a:r>
            <a:r>
              <a:rPr lang="en-US" sz="2800" b="1" u="sng" dirty="0">
                <a:hlinkClick r:id="rId2"/>
              </a:rPr>
              <a:t>&gt; Esse3</a:t>
            </a:r>
            <a:r>
              <a:rPr lang="en-US" sz="2800" b="1" dirty="0"/>
              <a:t> </a:t>
            </a:r>
            <a:endParaRPr lang="en-US" sz="2722" dirty="0">
              <a:solidFill>
                <a:srgbClr val="171616"/>
              </a:solidFill>
              <a:latin typeface="Barlow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0CA16C3-0007-EFFD-5A81-2607F0D5B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721452"/>
            <a:ext cx="13258800" cy="55913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TextBox 14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ERASMUS+ STUDENTS (EUROPEAN UNION)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90351" y="2084207"/>
            <a:ext cx="3577796" cy="3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  <a:spcBef>
                <a:spcPct val="0"/>
              </a:spcBef>
            </a:pPr>
            <a:r>
              <a:rPr lang="en-US" sz="1987" spc="250">
                <a:solidFill>
                  <a:srgbClr val="FFFFFF"/>
                </a:solidFill>
                <a:latin typeface="Barlow Ultra-Bold"/>
              </a:rPr>
              <a:t>PAPER-BASED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761571" y="2093732"/>
            <a:ext cx="6497729" cy="3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  <a:spcBef>
                <a:spcPct val="0"/>
              </a:spcBef>
            </a:pPr>
            <a:r>
              <a:rPr lang="en-US" sz="1987" spc="250">
                <a:solidFill>
                  <a:srgbClr val="FFFFFF"/>
                </a:solidFill>
                <a:latin typeface="Barlow Ultra-Bold"/>
              </a:rPr>
              <a:t>ONLINE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47EA766-844D-933B-E512-0D72C6212BEA}"/>
              </a:ext>
            </a:extLst>
          </p:cNvPr>
          <p:cNvSpPr txBox="1"/>
          <p:nvPr/>
        </p:nvSpPr>
        <p:spPr>
          <a:xfrm>
            <a:off x="2318351" y="138944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2. Menu &gt; </a:t>
            </a:r>
            <a:r>
              <a:rPr lang="it-IT" sz="2800" dirty="0" err="1"/>
              <a:t>eng</a:t>
            </a:r>
            <a:endParaRPr lang="it-IT" sz="2800" dirty="0"/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C6970E67-678C-204B-B761-B9589E41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351" y="2433786"/>
            <a:ext cx="12997849" cy="6100470"/>
          </a:xfrm>
          <a:prstGeom prst="rect">
            <a:avLst/>
          </a:prstGeom>
        </p:spPr>
      </p:pic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E8F9A932-1E3C-4F22-12DF-1DAF41555225}"/>
              </a:ext>
            </a:extLst>
          </p:cNvPr>
          <p:cNvSpPr/>
          <p:nvPr/>
        </p:nvSpPr>
        <p:spPr>
          <a:xfrm rot="10800000">
            <a:off x="13868400" y="2851638"/>
            <a:ext cx="685800" cy="34957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Freeform 9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extBox 10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 dirty="0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ANÁHUAC STUDENTS (MEXICO)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09096" y="2155835"/>
            <a:ext cx="7836946" cy="3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  <a:spcBef>
                <a:spcPct val="0"/>
              </a:spcBef>
            </a:pPr>
            <a:r>
              <a:rPr lang="en-US" sz="1987" spc="250">
                <a:solidFill>
                  <a:srgbClr val="FFFFFF"/>
                </a:solidFill>
                <a:latin typeface="Barlow Ultra-Bold"/>
              </a:rPr>
              <a:t>PAPER-BASED DICTAMEN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CEC76B9-82D9-2C53-6B0D-486267EFACBD}"/>
              </a:ext>
            </a:extLst>
          </p:cNvPr>
          <p:cNvSpPr txBox="1">
            <a:spLocks/>
          </p:cNvSpPr>
          <p:nvPr/>
        </p:nvSpPr>
        <p:spPr>
          <a:xfrm>
            <a:off x="-2057400" y="153006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latin typeface="+mn-lt"/>
              </a:rPr>
              <a:t>3. </a:t>
            </a:r>
            <a:r>
              <a:rPr lang="es-ES" sz="2800" dirty="0" err="1">
                <a:latin typeface="+mn-lt"/>
              </a:rPr>
              <a:t>Menu</a:t>
            </a:r>
            <a:r>
              <a:rPr lang="es-ES" sz="2800" dirty="0">
                <a:latin typeface="+mn-lt"/>
              </a:rPr>
              <a:t> &gt; </a:t>
            </a:r>
            <a:r>
              <a:rPr lang="es-ES" sz="2800" dirty="0" err="1">
                <a:latin typeface="+mn-lt"/>
              </a:rPr>
              <a:t>Registration</a:t>
            </a:r>
            <a:endParaRPr lang="es-ES" sz="2800" dirty="0">
              <a:latin typeface="+mn-lt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8F441D9E-56E9-0719-3DD8-ECB3F2C0D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987" y="2505414"/>
            <a:ext cx="13965414" cy="6607113"/>
          </a:xfrm>
          <a:prstGeom prst="rect">
            <a:avLst/>
          </a:prstGeom>
        </p:spPr>
      </p:pic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1EA46508-A6DE-9042-9563-6918D560A9CE}"/>
              </a:ext>
            </a:extLst>
          </p:cNvPr>
          <p:cNvSpPr/>
          <p:nvPr/>
        </p:nvSpPr>
        <p:spPr>
          <a:xfrm rot="10800000">
            <a:off x="13716000" y="3771900"/>
            <a:ext cx="685800" cy="3048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Freeform 9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extBox 10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 dirty="0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ANÁHUAC STUDENTS (MEXICO)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09096" y="2155835"/>
            <a:ext cx="7836946" cy="3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  <a:spcBef>
                <a:spcPct val="0"/>
              </a:spcBef>
            </a:pPr>
            <a:r>
              <a:rPr lang="en-US" sz="1987" spc="250">
                <a:solidFill>
                  <a:srgbClr val="FFFFFF"/>
                </a:solidFill>
                <a:latin typeface="Barlow Ultra-Bold"/>
              </a:rPr>
              <a:t>PAPER-BASED DICTAMEN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CEC76B9-82D9-2C53-6B0D-486267EFACBD}"/>
              </a:ext>
            </a:extLst>
          </p:cNvPr>
          <p:cNvSpPr txBox="1">
            <a:spLocks/>
          </p:cNvSpPr>
          <p:nvPr/>
        </p:nvSpPr>
        <p:spPr>
          <a:xfrm>
            <a:off x="-1905000" y="149305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latin typeface="+mn-lt"/>
              </a:rPr>
              <a:t>4. Web </a:t>
            </a:r>
            <a:r>
              <a:rPr lang="es-ES" sz="2800" dirty="0" err="1">
                <a:latin typeface="+mn-lt"/>
              </a:rPr>
              <a:t>registration</a:t>
            </a:r>
            <a:endParaRPr lang="es-ES" sz="2800" dirty="0">
              <a:latin typeface="+mn-lt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D14DA70-AF9F-D811-9DC8-257D88A7A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923" y="2505414"/>
            <a:ext cx="13214477" cy="6005253"/>
          </a:xfrm>
          <a:prstGeom prst="rect">
            <a:avLst/>
          </a:prstGeom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CE27C2C4-4E2E-4479-FED4-9004939A8154}"/>
              </a:ext>
            </a:extLst>
          </p:cNvPr>
          <p:cNvSpPr/>
          <p:nvPr/>
        </p:nvSpPr>
        <p:spPr>
          <a:xfrm rot="10800000">
            <a:off x="3352800" y="7629186"/>
            <a:ext cx="685800" cy="3048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045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Freeform 9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extBox 10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 dirty="0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ANÁHUAC STUDENTS (MEXICO)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4AF254-9280-F9CC-8922-7F41A72919EB}"/>
              </a:ext>
            </a:extLst>
          </p:cNvPr>
          <p:cNvSpPr txBox="1">
            <a:spLocks/>
          </p:cNvSpPr>
          <p:nvPr/>
        </p:nvSpPr>
        <p:spPr>
          <a:xfrm>
            <a:off x="1935271" y="1239706"/>
            <a:ext cx="12472791" cy="134122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latin typeface="+mn-lt"/>
              </a:rPr>
              <a:t>5. </a:t>
            </a:r>
            <a:r>
              <a:rPr lang="es-ES" sz="2800" dirty="0" err="1">
                <a:latin typeface="+mn-lt"/>
              </a:rPr>
              <a:t>Fill</a:t>
            </a:r>
            <a:r>
              <a:rPr lang="es-ES" sz="2800" dirty="0">
                <a:latin typeface="+mn-lt"/>
              </a:rPr>
              <a:t> in </a:t>
            </a:r>
            <a:r>
              <a:rPr lang="es-ES" sz="2800" dirty="0" err="1">
                <a:latin typeface="+mn-lt"/>
              </a:rPr>
              <a:t>your</a:t>
            </a:r>
            <a:r>
              <a:rPr lang="es-ES" sz="2800" dirty="0">
                <a:latin typeface="+mn-lt"/>
              </a:rPr>
              <a:t> personal data and </a:t>
            </a:r>
            <a:r>
              <a:rPr lang="es-ES" sz="2800" dirty="0" err="1">
                <a:latin typeface="+mn-lt"/>
              </a:rPr>
              <a:t>click</a:t>
            </a:r>
            <a:r>
              <a:rPr lang="es-ES" sz="2800" dirty="0">
                <a:latin typeface="+mn-lt"/>
              </a:rPr>
              <a:t> </a:t>
            </a:r>
            <a:r>
              <a:rPr lang="es-ES" sz="2800" dirty="0" err="1">
                <a:latin typeface="+mn-lt"/>
              </a:rPr>
              <a:t>on</a:t>
            </a:r>
            <a:r>
              <a:rPr lang="es-ES" sz="2800" dirty="0">
                <a:latin typeface="+mn-lt"/>
              </a:rPr>
              <a:t> “Forward”</a:t>
            </a:r>
          </a:p>
          <a:p>
            <a:pPr algn="l"/>
            <a:r>
              <a:rPr lang="es-ES" sz="2400" b="1" u="sng" dirty="0" err="1">
                <a:latin typeface="+mn-lt"/>
              </a:rPr>
              <a:t>Please</a:t>
            </a:r>
            <a:r>
              <a:rPr lang="es-ES" sz="2400" b="1" u="sng" dirty="0">
                <a:latin typeface="+mn-lt"/>
              </a:rPr>
              <a:t> </a:t>
            </a:r>
            <a:r>
              <a:rPr lang="es-ES" sz="2400" b="1" u="sng" dirty="0" err="1">
                <a:latin typeface="+mn-lt"/>
              </a:rPr>
              <a:t>enter</a:t>
            </a:r>
            <a:r>
              <a:rPr lang="es-ES" sz="2400" b="1" u="sng" dirty="0">
                <a:latin typeface="+mn-lt"/>
              </a:rPr>
              <a:t> </a:t>
            </a:r>
            <a:r>
              <a:rPr lang="es-ES" sz="2400" b="1" u="sng" dirty="0" err="1">
                <a:latin typeface="+mn-lt"/>
              </a:rPr>
              <a:t>your</a:t>
            </a:r>
            <a:r>
              <a:rPr lang="es-ES" sz="2400" b="1" u="sng" dirty="0">
                <a:latin typeface="+mn-lt"/>
              </a:rPr>
              <a:t> complete </a:t>
            </a:r>
            <a:r>
              <a:rPr lang="es-ES" sz="2400" b="1" u="sng" dirty="0" err="1">
                <a:latin typeface="+mn-lt"/>
              </a:rPr>
              <a:t>name</a:t>
            </a:r>
            <a:r>
              <a:rPr lang="es-ES" sz="2400" b="1" u="sng" dirty="0">
                <a:latin typeface="+mn-lt"/>
              </a:rPr>
              <a:t> and </a:t>
            </a:r>
            <a:r>
              <a:rPr lang="es-ES" sz="2400" b="1" u="sng" dirty="0" err="1">
                <a:latin typeface="+mn-lt"/>
              </a:rPr>
              <a:t>surname</a:t>
            </a:r>
            <a:r>
              <a:rPr lang="es-ES" sz="2400" b="1" u="sng" dirty="0">
                <a:latin typeface="+mn-lt"/>
              </a:rPr>
              <a:t> </a:t>
            </a:r>
            <a:r>
              <a:rPr lang="es-ES" sz="2400" b="1" u="sng" dirty="0" err="1">
                <a:latin typeface="+mn-lt"/>
              </a:rPr>
              <a:t>including</a:t>
            </a:r>
            <a:r>
              <a:rPr lang="es-ES" sz="2400" b="1" u="sng" dirty="0">
                <a:latin typeface="+mn-lt"/>
              </a:rPr>
              <a:t> </a:t>
            </a:r>
            <a:r>
              <a:rPr lang="es-ES" sz="2400" b="1" u="sng" dirty="0" err="1">
                <a:latin typeface="+mn-lt"/>
              </a:rPr>
              <a:t>special</a:t>
            </a:r>
            <a:r>
              <a:rPr lang="es-ES" sz="2400" b="1" u="sng" dirty="0">
                <a:latin typeface="+mn-lt"/>
              </a:rPr>
              <a:t> </a:t>
            </a:r>
            <a:r>
              <a:rPr lang="es-ES" sz="2400" b="1" u="sng" dirty="0" err="1">
                <a:latin typeface="+mn-lt"/>
              </a:rPr>
              <a:t>characters</a:t>
            </a:r>
            <a:r>
              <a:rPr lang="es-ES" sz="2400" b="1" u="sng" dirty="0">
                <a:latin typeface="+mn-lt"/>
              </a:rPr>
              <a:t> and </a:t>
            </a:r>
            <a:r>
              <a:rPr lang="es-ES" sz="2400" b="1" u="sng" dirty="0" err="1">
                <a:latin typeface="+mn-lt"/>
              </a:rPr>
              <a:t>accent</a:t>
            </a:r>
            <a:r>
              <a:rPr lang="es-ES" sz="2400" b="1" u="sng" dirty="0">
                <a:latin typeface="+mn-lt"/>
              </a:rPr>
              <a:t> </a:t>
            </a:r>
            <a:r>
              <a:rPr lang="es-ES" sz="2400" b="1" u="sng" dirty="0" err="1">
                <a:latin typeface="+mn-lt"/>
              </a:rPr>
              <a:t>marks</a:t>
            </a:r>
            <a:r>
              <a:rPr lang="es-ES" sz="2400" b="1" u="sng" dirty="0">
                <a:latin typeface="+mn-lt"/>
              </a:rPr>
              <a:t>!</a:t>
            </a:r>
            <a:endParaRPr lang="es-ES" sz="2400" b="1" u="sng" dirty="0">
              <a:latin typeface="+mn-lt"/>
              <a:ea typeface="Calibri"/>
              <a:cs typeface="Calibri"/>
            </a:endParaRPr>
          </a:p>
          <a:p>
            <a:endParaRPr lang="es-ES" sz="2800" dirty="0">
              <a:latin typeface="+mn-lt"/>
            </a:endParaRPr>
          </a:p>
        </p:txBody>
      </p:sp>
      <p:pic>
        <p:nvPicPr>
          <p:cNvPr id="3" name="Marcador de contenido 3">
            <a:extLst>
              <a:ext uri="{FF2B5EF4-FFF2-40B4-BE49-F238E27FC236}">
                <a16:creationId xmlns:a16="http://schemas.microsoft.com/office/drawing/2014/main" id="{289CCA18-88BA-A12E-2CA3-9CDF36DD1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73" y="2594948"/>
            <a:ext cx="13487400" cy="584043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56DED3-1CCD-89B6-D667-1C1AACE20794}"/>
              </a:ext>
            </a:extLst>
          </p:cNvPr>
          <p:cNvSpPr txBox="1"/>
          <p:nvPr/>
        </p:nvSpPr>
        <p:spPr>
          <a:xfrm>
            <a:off x="10134600" y="7433111"/>
            <a:ext cx="3886200" cy="707886"/>
          </a:xfrm>
          <a:prstGeom prst="rect">
            <a:avLst/>
          </a:prstGeom>
          <a:solidFill>
            <a:schemeClr val="accent6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 dirty="0" err="1">
                <a:cs typeface="Calibri"/>
              </a:rPr>
              <a:t>Leave</a:t>
            </a:r>
            <a:r>
              <a:rPr lang="it-IT" sz="2000" b="1" dirty="0">
                <a:cs typeface="Calibri"/>
              </a:rPr>
              <a:t> in </a:t>
            </a:r>
            <a:r>
              <a:rPr lang="it-IT" sz="2000" b="1" dirty="0" err="1">
                <a:cs typeface="Calibri"/>
              </a:rPr>
              <a:t>blank</a:t>
            </a:r>
            <a:r>
              <a:rPr lang="it-IT" sz="2000" b="1" dirty="0">
                <a:cs typeface="Calibri"/>
              </a:rPr>
              <a:t> the "</a:t>
            </a:r>
            <a:r>
              <a:rPr lang="it-IT" sz="2000" b="1" dirty="0" err="1">
                <a:cs typeface="Calibri"/>
              </a:rPr>
              <a:t>Italian</a:t>
            </a:r>
            <a:r>
              <a:rPr lang="it-IT" sz="2000" b="1" dirty="0">
                <a:cs typeface="Calibri"/>
              </a:rPr>
              <a:t> ID no." field </a:t>
            </a:r>
            <a:r>
              <a:rPr lang="it-IT" sz="2000" b="1" dirty="0" err="1">
                <a:cs typeface="Calibri"/>
              </a:rPr>
              <a:t>if</a:t>
            </a:r>
            <a:r>
              <a:rPr lang="it-IT" sz="2000" b="1" dirty="0">
                <a:cs typeface="Calibri"/>
              </a:rPr>
              <a:t> </a:t>
            </a:r>
            <a:r>
              <a:rPr lang="it-IT" sz="2000" b="1" dirty="0" err="1">
                <a:cs typeface="Calibri"/>
              </a:rPr>
              <a:t>you</a:t>
            </a:r>
            <a:r>
              <a:rPr lang="it-IT" sz="2000" b="1" dirty="0">
                <a:cs typeface="Calibri"/>
              </a:rPr>
              <a:t> do </a:t>
            </a:r>
            <a:r>
              <a:rPr lang="it-IT" sz="2000" b="1" dirty="0" err="1">
                <a:cs typeface="Calibri"/>
              </a:rPr>
              <a:t>not</a:t>
            </a:r>
            <a:r>
              <a:rPr lang="it-IT" sz="2000" b="1" dirty="0">
                <a:cs typeface="Calibri"/>
              </a:rPr>
              <a:t> </a:t>
            </a:r>
            <a:r>
              <a:rPr lang="it-IT" sz="2000" b="1" dirty="0" err="1">
                <a:cs typeface="Calibri"/>
              </a:rPr>
              <a:t>have</a:t>
            </a:r>
            <a:r>
              <a:rPr lang="it-IT" sz="2000" b="1" dirty="0">
                <a:cs typeface="Calibri"/>
              </a:rPr>
              <a:t> one </a:t>
            </a:r>
            <a:r>
              <a:rPr lang="it-IT" sz="2000" b="1" dirty="0" err="1">
                <a:cs typeface="Calibri"/>
              </a:rPr>
              <a:t>yet</a:t>
            </a:r>
            <a:r>
              <a:rPr lang="it-IT" sz="2000" b="1" dirty="0">
                <a:cs typeface="Calibri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6959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Freeform 9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extBox 10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 dirty="0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ANÁHUAC STUDENTS (MEXICO)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4AF254-9280-F9CC-8922-7F41A72919EB}"/>
              </a:ext>
            </a:extLst>
          </p:cNvPr>
          <p:cNvSpPr txBox="1">
            <a:spLocks/>
          </p:cNvSpPr>
          <p:nvPr/>
        </p:nvSpPr>
        <p:spPr>
          <a:xfrm>
            <a:off x="1426986" y="1620175"/>
            <a:ext cx="11755614" cy="132556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dirty="0">
                <a:latin typeface="+mn-lt"/>
              </a:rPr>
              <a:t>6. </a:t>
            </a:r>
            <a:r>
              <a:rPr lang="es-ES" sz="2800" err="1">
                <a:latin typeface="+mn-lt"/>
              </a:rPr>
              <a:t>You</a:t>
            </a:r>
            <a:r>
              <a:rPr lang="es-ES" sz="2800" dirty="0">
                <a:latin typeface="+mn-lt"/>
              </a:rPr>
              <a:t> </a:t>
            </a:r>
            <a:r>
              <a:rPr lang="es-ES" sz="2800" err="1">
                <a:latin typeface="+mn-lt"/>
              </a:rPr>
              <a:t>will</a:t>
            </a:r>
            <a:r>
              <a:rPr lang="es-ES" sz="2800" dirty="0">
                <a:latin typeface="+mn-lt"/>
              </a:rPr>
              <a:t> </a:t>
            </a:r>
            <a:r>
              <a:rPr lang="es-ES" sz="2800" err="1">
                <a:latin typeface="+mn-lt"/>
              </a:rPr>
              <a:t>read</a:t>
            </a:r>
            <a:r>
              <a:rPr lang="es-ES" sz="2800" dirty="0">
                <a:latin typeface="+mn-lt"/>
              </a:rPr>
              <a:t> “</a:t>
            </a:r>
            <a:r>
              <a:rPr lang="en-US" sz="2800" i="1" err="1">
                <a:latin typeface="+mn-lt"/>
              </a:rPr>
              <a:t>Attenzione</a:t>
            </a:r>
            <a:r>
              <a:rPr lang="en-US" sz="2800" i="1" dirty="0">
                <a:latin typeface="+mn-lt"/>
              </a:rPr>
              <a:t>: Italian ID no. has been calculated automatically; check that it is correct and continue</a:t>
            </a:r>
            <a:r>
              <a:rPr lang="en-US" sz="2800" dirty="0">
                <a:latin typeface="+mn-lt"/>
              </a:rPr>
              <a:t>.” 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That is fine, click on “Forward”</a:t>
            </a:r>
            <a:endParaRPr lang="es-ES" sz="2800" dirty="0">
              <a:latin typeface="+mn-lt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7CBC150-8944-5992-CEE9-576D4F411E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498"/>
          <a:stretch/>
        </p:blipFill>
        <p:spPr>
          <a:xfrm>
            <a:off x="1426986" y="4187412"/>
            <a:ext cx="14054239" cy="4045547"/>
          </a:xfrm>
          <a:prstGeom prst="rect">
            <a:avLst/>
          </a:prstGeom>
        </p:spPr>
      </p:pic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91732D47-F4DF-72DA-7BC4-AFC85BAC3C70}"/>
              </a:ext>
            </a:extLst>
          </p:cNvPr>
          <p:cNvSpPr/>
          <p:nvPr/>
        </p:nvSpPr>
        <p:spPr>
          <a:xfrm rot="10800000">
            <a:off x="3276600" y="7429500"/>
            <a:ext cx="978225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981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0929D39-A491-B62B-61D0-EE2C12C47A0E}"/>
              </a:ext>
            </a:extLst>
          </p:cNvPr>
          <p:cNvSpPr txBox="1">
            <a:spLocks/>
          </p:cNvSpPr>
          <p:nvPr/>
        </p:nvSpPr>
        <p:spPr>
          <a:xfrm>
            <a:off x="2362200" y="2705100"/>
            <a:ext cx="14325600" cy="62157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+mn-lt"/>
              </a:rPr>
              <a:t>7.Complete the “Registration: Permanent address”  section and click on “Forward”. </a:t>
            </a:r>
            <a:r>
              <a:rPr lang="en-US" sz="3600" b="1" dirty="0">
                <a:latin typeface="+mn-lt"/>
              </a:rPr>
              <a:t>(PERMANENT ADDRESS = ADDRESS IN YOUR HOME COUNTRY)</a:t>
            </a:r>
          </a:p>
          <a:p>
            <a:pPr algn="l"/>
            <a:endParaRPr lang="en-US" sz="3600" dirty="0">
              <a:latin typeface="+mn-lt"/>
            </a:endParaRPr>
          </a:p>
          <a:p>
            <a:pPr algn="l"/>
            <a:r>
              <a:rPr lang="en-US" sz="3600" dirty="0">
                <a:latin typeface="+mn-lt"/>
              </a:rPr>
              <a:t>8. Complete the “Registration: Current address” section and click on “Forward”. </a:t>
            </a:r>
            <a:r>
              <a:rPr lang="en-US" sz="3600" b="1" dirty="0">
                <a:latin typeface="+mn-lt"/>
              </a:rPr>
              <a:t>(CURRENT ADDRESS = ADDRESS IN ITALY)</a:t>
            </a:r>
            <a:br>
              <a:rPr lang="en-US" sz="3600" dirty="0">
                <a:latin typeface="+mn-lt"/>
              </a:rPr>
            </a:br>
            <a:endParaRPr lang="en-US" sz="3600" dirty="0">
              <a:latin typeface="+mn-lt"/>
            </a:endParaRPr>
          </a:p>
          <a:p>
            <a:pPr algn="l"/>
            <a:r>
              <a:rPr lang="en-US" sz="3600" dirty="0">
                <a:latin typeface="+mn-lt"/>
              </a:rPr>
              <a:t>9. Complete the “Registration: Delivery details” section and click on “Forward”. </a:t>
            </a:r>
            <a:r>
              <a:rPr lang="en-US" sz="3600" b="1" dirty="0">
                <a:latin typeface="+mn-lt"/>
              </a:rPr>
              <a:t>(DELIVERY ADDRESS = ADDRESS IN ITALY)</a:t>
            </a:r>
            <a:endParaRPr lang="es-E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2675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Freeform 9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extBox 10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 dirty="0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ANÁHUAC STUDENTS (MEXICO)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71F61AB-A601-803D-C307-93057ED53882}"/>
              </a:ext>
            </a:extLst>
          </p:cNvPr>
          <p:cNvSpPr txBox="1">
            <a:spLocks/>
          </p:cNvSpPr>
          <p:nvPr/>
        </p:nvSpPr>
        <p:spPr>
          <a:xfrm>
            <a:off x="1691456" y="1673450"/>
            <a:ext cx="10691648" cy="20627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dirty="0">
                <a:latin typeface="+mn-lt"/>
              </a:rPr>
              <a:t>10. </a:t>
            </a:r>
            <a:r>
              <a:rPr lang="es-ES" sz="2800" dirty="0" err="1">
                <a:latin typeface="+mn-lt"/>
              </a:rPr>
              <a:t>Choose</a:t>
            </a:r>
            <a:r>
              <a:rPr lang="es-ES" sz="2800" dirty="0">
                <a:latin typeface="+mn-lt"/>
              </a:rPr>
              <a:t> </a:t>
            </a:r>
            <a:r>
              <a:rPr lang="es-ES" sz="2800" dirty="0" err="1">
                <a:latin typeface="+mn-lt"/>
              </a:rPr>
              <a:t>your</a:t>
            </a:r>
            <a:r>
              <a:rPr lang="es-ES" sz="2800" dirty="0">
                <a:latin typeface="+mn-lt"/>
              </a:rPr>
              <a:t> </a:t>
            </a:r>
            <a:r>
              <a:rPr lang="es-ES" sz="2800" dirty="0" err="1">
                <a:latin typeface="+mn-lt"/>
              </a:rPr>
              <a:t>password</a:t>
            </a:r>
            <a:r>
              <a:rPr lang="es-ES" sz="2800" dirty="0">
                <a:latin typeface="+mn-lt"/>
              </a:rPr>
              <a:t> and </a:t>
            </a:r>
            <a:r>
              <a:rPr lang="es-ES" sz="2800" dirty="0" err="1">
                <a:latin typeface="+mn-lt"/>
              </a:rPr>
              <a:t>click</a:t>
            </a:r>
            <a:r>
              <a:rPr lang="es-ES" sz="2800" dirty="0">
                <a:latin typeface="+mn-lt"/>
              </a:rPr>
              <a:t> </a:t>
            </a:r>
            <a:r>
              <a:rPr lang="es-ES" sz="2800" dirty="0" err="1">
                <a:latin typeface="+mn-lt"/>
              </a:rPr>
              <a:t>on</a:t>
            </a:r>
            <a:r>
              <a:rPr lang="es-ES" sz="2800" dirty="0">
                <a:latin typeface="+mn-lt"/>
              </a:rPr>
              <a:t> “Forward”</a:t>
            </a:r>
          </a:p>
        </p:txBody>
      </p:sp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263D928C-A9A5-7BC8-E9EC-97EE6A63C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56" y="2715718"/>
            <a:ext cx="13270958" cy="5594036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4409D42B-B95D-3121-49B3-B2E72F71D3B3}"/>
              </a:ext>
            </a:extLst>
          </p:cNvPr>
          <p:cNvSpPr/>
          <p:nvPr/>
        </p:nvSpPr>
        <p:spPr>
          <a:xfrm rot="10800000">
            <a:off x="3325586" y="7852554"/>
            <a:ext cx="978225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718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Personalizzato</PresentationFormat>
  <Paragraphs>39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Barlow Bold</vt:lpstr>
      <vt:lpstr>Barlow</vt:lpstr>
      <vt:lpstr>Barlow Ultra-Bold</vt:lpstr>
      <vt:lpstr>Arial</vt:lpstr>
      <vt:lpstr>Calibri</vt:lpstr>
      <vt:lpstr>Barlow Medium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UER International - Learning Agreement During Mobility - 2023</dc:title>
  <cp:lastModifiedBy>Laura Polimadei</cp:lastModifiedBy>
  <cp:revision>11</cp:revision>
  <dcterms:created xsi:type="dcterms:W3CDTF">2006-08-16T00:00:00Z</dcterms:created>
  <dcterms:modified xsi:type="dcterms:W3CDTF">2025-02-10T15:53:02Z</dcterms:modified>
  <dc:identifier>DAFsb0Q4LYY</dc:identifier>
</cp:coreProperties>
</file>