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15"/>
  </p:notesMasterIdLst>
  <p:handoutMasterIdLst>
    <p:handoutMasterId r:id="rId16"/>
  </p:handoutMasterIdLst>
  <p:sldIdLst>
    <p:sldId id="308" r:id="rId4"/>
    <p:sldId id="339" r:id="rId5"/>
    <p:sldId id="323" r:id="rId6"/>
    <p:sldId id="337" r:id="rId7"/>
    <p:sldId id="338" r:id="rId8"/>
    <p:sldId id="340" r:id="rId9"/>
    <p:sldId id="341" r:id="rId10"/>
    <p:sldId id="342" r:id="rId11"/>
    <p:sldId id="343" r:id="rId12"/>
    <p:sldId id="344" r:id="rId13"/>
    <p:sldId id="345" r:id="rId14"/>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mn-cs"/>
      </a:defRPr>
    </a:lvl5pPr>
    <a:lvl6pPr marL="2286000" algn="l" defTabSz="914400" rtl="0" eaLnBrk="1" latinLnBrk="0" hangingPunct="1">
      <a:defRPr kern="1200">
        <a:solidFill>
          <a:schemeClr val="bg1"/>
        </a:solidFill>
        <a:latin typeface="Arial" panose="020B0604020202020204" pitchFamily="34" charset="0"/>
        <a:ea typeface="+mn-ea"/>
        <a:cs typeface="+mn-cs"/>
      </a:defRPr>
    </a:lvl6pPr>
    <a:lvl7pPr marL="2743200" algn="l" defTabSz="914400" rtl="0" eaLnBrk="1" latinLnBrk="0" hangingPunct="1">
      <a:defRPr kern="1200">
        <a:solidFill>
          <a:schemeClr val="bg1"/>
        </a:solidFill>
        <a:latin typeface="Arial" panose="020B0604020202020204" pitchFamily="34" charset="0"/>
        <a:ea typeface="+mn-ea"/>
        <a:cs typeface="+mn-cs"/>
      </a:defRPr>
    </a:lvl7pPr>
    <a:lvl8pPr marL="3200400" algn="l" defTabSz="914400" rtl="0" eaLnBrk="1" latinLnBrk="0" hangingPunct="1">
      <a:defRPr kern="1200">
        <a:solidFill>
          <a:schemeClr val="bg1"/>
        </a:solidFill>
        <a:latin typeface="Arial" panose="020B0604020202020204" pitchFamily="34" charset="0"/>
        <a:ea typeface="+mn-ea"/>
        <a:cs typeface="+mn-cs"/>
      </a:defRPr>
    </a:lvl8pPr>
    <a:lvl9pPr marL="3657600" algn="l" defTabSz="914400" rtl="0" eaLnBrk="1" latinLnBrk="0" hangingPunct="1">
      <a:defRPr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2E06"/>
    <a:srgbClr val="CC6600"/>
    <a:srgbClr val="663205"/>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94674"/>
  </p:normalViewPr>
  <p:slideViewPr>
    <p:cSldViewPr>
      <p:cViewPr varScale="1">
        <p:scale>
          <a:sx n="78" d="100"/>
          <a:sy n="78" d="100"/>
        </p:scale>
        <p:origin x="1613"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18B0E5A-53FE-41E0-89E5-0F007828C8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pPr>
              <a:defRPr/>
            </a:pPr>
            <a:endParaRPr lang="it-IT"/>
          </a:p>
        </p:txBody>
      </p:sp>
      <p:sp>
        <p:nvSpPr>
          <p:cNvPr id="3" name="Segnaposto data 2">
            <a:extLst>
              <a:ext uri="{FF2B5EF4-FFF2-40B4-BE49-F238E27FC236}">
                <a16:creationId xmlns:a16="http://schemas.microsoft.com/office/drawing/2014/main" id="{06E72EF6-05BA-4106-9866-6FB8F8CB19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pPr>
              <a:defRPr/>
            </a:pPr>
            <a:fld id="{49CAD260-F8CB-4631-8213-5587C035CB70}" type="datetimeFigureOut">
              <a:rPr lang="it-IT"/>
              <a:pPr>
                <a:defRPr/>
              </a:pPr>
              <a:t>21/11/2022</a:t>
            </a:fld>
            <a:endParaRPr lang="it-IT"/>
          </a:p>
        </p:txBody>
      </p:sp>
      <p:sp>
        <p:nvSpPr>
          <p:cNvPr id="4" name="Segnaposto piè di pagina 3">
            <a:extLst>
              <a:ext uri="{FF2B5EF4-FFF2-40B4-BE49-F238E27FC236}">
                <a16:creationId xmlns:a16="http://schemas.microsoft.com/office/drawing/2014/main" id="{256C0DE1-A69F-45B5-9F54-2B7569A19E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pPr>
              <a:defRPr/>
            </a:pPr>
            <a:endParaRPr lang="it-IT"/>
          </a:p>
        </p:txBody>
      </p:sp>
      <p:sp>
        <p:nvSpPr>
          <p:cNvPr id="5" name="Segnaposto numero diapositiva 4">
            <a:extLst>
              <a:ext uri="{FF2B5EF4-FFF2-40B4-BE49-F238E27FC236}">
                <a16:creationId xmlns:a16="http://schemas.microsoft.com/office/drawing/2014/main" id="{F7D82355-EC5C-43D7-86A9-AF98CDE765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E132331-66F6-4B36-9242-F7CAFB6D2C29}" type="slidenum">
              <a:rPr lang="it-IT" altLang="it-IT"/>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EC7B4DFA-7B56-416C-A9D8-FFFF685CE0B2}"/>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a:p>
        </p:txBody>
      </p:sp>
      <p:sp>
        <p:nvSpPr>
          <p:cNvPr id="2051" name="AutoShape 2">
            <a:extLst>
              <a:ext uri="{FF2B5EF4-FFF2-40B4-BE49-F238E27FC236}">
                <a16:creationId xmlns:a16="http://schemas.microsoft.com/office/drawing/2014/main" id="{402FE018-56AE-4692-A193-97A6A056ED2D}"/>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a:p>
        </p:txBody>
      </p:sp>
      <p:sp>
        <p:nvSpPr>
          <p:cNvPr id="2052" name="AutoShape 3">
            <a:extLst>
              <a:ext uri="{FF2B5EF4-FFF2-40B4-BE49-F238E27FC236}">
                <a16:creationId xmlns:a16="http://schemas.microsoft.com/office/drawing/2014/main" id="{16483B74-B24A-4D44-A098-08A4B959E651}"/>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a:p>
        </p:txBody>
      </p:sp>
      <p:sp>
        <p:nvSpPr>
          <p:cNvPr id="2053" name="Rectangle 4">
            <a:extLst>
              <a:ext uri="{FF2B5EF4-FFF2-40B4-BE49-F238E27FC236}">
                <a16:creationId xmlns:a16="http://schemas.microsoft.com/office/drawing/2014/main" id="{6B715FCD-DB0A-456C-8888-8A5D12049E78}"/>
              </a:ext>
            </a:extLst>
          </p:cNvPr>
          <p:cNvSpPr>
            <a:spLocks noGrp="1" noRot="1" noChangeAspect="1" noChangeArrowheads="1"/>
          </p:cNvSpPr>
          <p:nvPr>
            <p:ph type="sldImg"/>
          </p:nvPr>
        </p:nvSpPr>
        <p:spPr bwMode="auto">
          <a:xfrm>
            <a:off x="-11798300" y="-11796713"/>
            <a:ext cx="11793537" cy="1248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5">
            <a:extLst>
              <a:ext uri="{FF2B5EF4-FFF2-40B4-BE49-F238E27FC236}">
                <a16:creationId xmlns:a16="http://schemas.microsoft.com/office/drawing/2014/main" id="{051A53A4-ED3B-4A2E-BC5E-CAD8281EE836}"/>
              </a:ext>
            </a:extLst>
          </p:cNvPr>
          <p:cNvSpPr>
            <a:spLocks noGrp="1" noChangeArrowheads="1"/>
          </p:cNvSpPr>
          <p:nvPr>
            <p:ph type="body"/>
          </p:nvPr>
        </p:nvSpPr>
        <p:spPr bwMode="auto">
          <a:xfrm>
            <a:off x="685800" y="4343400"/>
            <a:ext cx="5480050" cy="41084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it-IT"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3">
            <a:extLst>
              <a:ext uri="{FF2B5EF4-FFF2-40B4-BE49-F238E27FC236}">
                <a16:creationId xmlns:a16="http://schemas.microsoft.com/office/drawing/2014/main" id="{58F5605C-19E3-4A9D-BB51-6CDA66C16DA5}"/>
              </a:ext>
            </a:extLst>
          </p:cNvPr>
          <p:cNvSpPr>
            <a:spLocks noGrp="1" noChangeArrowheads="1"/>
          </p:cNvSpPr>
          <p:nvPr>
            <p:ph type="dt" idx="10"/>
          </p:nvPr>
        </p:nvSpPr>
        <p:spPr>
          <a:ln/>
        </p:spPr>
        <p:txBody>
          <a:bodyPr/>
          <a:lstStyle>
            <a:lvl1pPr>
              <a:defRPr/>
            </a:lvl1pPr>
          </a:lstStyle>
          <a:p>
            <a:pPr>
              <a:defRPr/>
            </a:pPr>
            <a:endParaRPr lang="it-IT"/>
          </a:p>
        </p:txBody>
      </p:sp>
      <p:sp>
        <p:nvSpPr>
          <p:cNvPr id="5" name="Rectangle 4">
            <a:extLst>
              <a:ext uri="{FF2B5EF4-FFF2-40B4-BE49-F238E27FC236}">
                <a16:creationId xmlns:a16="http://schemas.microsoft.com/office/drawing/2014/main" id="{1CB3CD52-A5A6-4719-987F-A08F8A808032}"/>
              </a:ext>
            </a:extLst>
          </p:cNvPr>
          <p:cNvSpPr>
            <a:spLocks noGrp="1" noChangeArrowheads="1"/>
          </p:cNvSpPr>
          <p:nvPr>
            <p:ph type="ftr" idx="11"/>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8093C97F-B421-4176-9136-5AB41735D66B}"/>
              </a:ext>
            </a:extLst>
          </p:cNvPr>
          <p:cNvSpPr>
            <a:spLocks noGrp="1" noChangeArrowheads="1"/>
          </p:cNvSpPr>
          <p:nvPr>
            <p:ph type="sldNum" idx="12"/>
          </p:nvPr>
        </p:nvSpPr>
        <p:spPr>
          <a:ln/>
        </p:spPr>
        <p:txBody>
          <a:bodyPr/>
          <a:lstStyle>
            <a:lvl1pPr>
              <a:defRPr/>
            </a:lvl1pPr>
          </a:lstStyle>
          <a:p>
            <a:fld id="{2D235ED8-181A-427D-B7FC-9A055606BB01}" type="slidenum">
              <a:rPr lang="it-IT" altLang="it-IT"/>
              <a:pPr/>
              <a:t>‹N›</a:t>
            </a:fld>
            <a:endParaRPr lang="it-IT" altLang="it-IT"/>
          </a:p>
        </p:txBody>
      </p:sp>
    </p:spTree>
    <p:extLst>
      <p:ext uri="{BB962C8B-B14F-4D97-AF65-F5344CB8AC3E}">
        <p14:creationId xmlns:p14="http://schemas.microsoft.com/office/powerpoint/2010/main" val="406949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a:extLst>
              <a:ext uri="{FF2B5EF4-FFF2-40B4-BE49-F238E27FC236}">
                <a16:creationId xmlns:a16="http://schemas.microsoft.com/office/drawing/2014/main" id="{3F4BDBA6-6B63-45DE-AB50-6155D42E4E26}"/>
              </a:ext>
            </a:extLst>
          </p:cNvPr>
          <p:cNvSpPr>
            <a:spLocks noGrp="1" noChangeArrowheads="1"/>
          </p:cNvSpPr>
          <p:nvPr>
            <p:ph type="dt" idx="10"/>
          </p:nvPr>
        </p:nvSpPr>
        <p:spPr>
          <a:ln/>
        </p:spPr>
        <p:txBody>
          <a:bodyPr/>
          <a:lstStyle>
            <a:lvl1pPr>
              <a:defRPr/>
            </a:lvl1pPr>
          </a:lstStyle>
          <a:p>
            <a:pPr>
              <a:defRPr/>
            </a:pPr>
            <a:endParaRPr lang="it-IT"/>
          </a:p>
        </p:txBody>
      </p:sp>
      <p:sp>
        <p:nvSpPr>
          <p:cNvPr id="5" name="Rectangle 4">
            <a:extLst>
              <a:ext uri="{FF2B5EF4-FFF2-40B4-BE49-F238E27FC236}">
                <a16:creationId xmlns:a16="http://schemas.microsoft.com/office/drawing/2014/main" id="{C7712D0F-AD06-4FD5-A230-0BEAB99B2CD3}"/>
              </a:ext>
            </a:extLst>
          </p:cNvPr>
          <p:cNvSpPr>
            <a:spLocks noGrp="1" noChangeArrowheads="1"/>
          </p:cNvSpPr>
          <p:nvPr>
            <p:ph type="ftr" idx="11"/>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8E1F4E26-1212-4E4E-B34E-B2C4D0663BBF}"/>
              </a:ext>
            </a:extLst>
          </p:cNvPr>
          <p:cNvSpPr>
            <a:spLocks noGrp="1" noChangeArrowheads="1"/>
          </p:cNvSpPr>
          <p:nvPr>
            <p:ph type="sldNum" idx="12"/>
          </p:nvPr>
        </p:nvSpPr>
        <p:spPr>
          <a:ln/>
        </p:spPr>
        <p:txBody>
          <a:bodyPr/>
          <a:lstStyle>
            <a:lvl1pPr>
              <a:defRPr/>
            </a:lvl1pPr>
          </a:lstStyle>
          <a:p>
            <a:fld id="{ECC49519-122A-44EF-AE14-67497E21DC54}" type="slidenum">
              <a:rPr lang="it-IT" altLang="it-IT"/>
              <a:pPr/>
              <a:t>‹N›</a:t>
            </a:fld>
            <a:endParaRPr lang="it-IT" altLang="it-IT"/>
          </a:p>
        </p:txBody>
      </p:sp>
    </p:spTree>
    <p:extLst>
      <p:ext uri="{BB962C8B-B14F-4D97-AF65-F5344CB8AC3E}">
        <p14:creationId xmlns:p14="http://schemas.microsoft.com/office/powerpoint/2010/main" val="399229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128588"/>
            <a:ext cx="2055812" cy="59912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28588"/>
            <a:ext cx="6015038" cy="59912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a:extLst>
              <a:ext uri="{FF2B5EF4-FFF2-40B4-BE49-F238E27FC236}">
                <a16:creationId xmlns:a16="http://schemas.microsoft.com/office/drawing/2014/main" id="{42A81FA8-2EC2-4638-9605-8C1BB07A085C}"/>
              </a:ext>
            </a:extLst>
          </p:cNvPr>
          <p:cNvSpPr>
            <a:spLocks noGrp="1" noChangeArrowheads="1"/>
          </p:cNvSpPr>
          <p:nvPr>
            <p:ph type="dt" idx="10"/>
          </p:nvPr>
        </p:nvSpPr>
        <p:spPr>
          <a:ln/>
        </p:spPr>
        <p:txBody>
          <a:bodyPr/>
          <a:lstStyle>
            <a:lvl1pPr>
              <a:defRPr/>
            </a:lvl1pPr>
          </a:lstStyle>
          <a:p>
            <a:pPr>
              <a:defRPr/>
            </a:pPr>
            <a:endParaRPr lang="it-IT"/>
          </a:p>
        </p:txBody>
      </p:sp>
      <p:sp>
        <p:nvSpPr>
          <p:cNvPr id="5" name="Rectangle 4">
            <a:extLst>
              <a:ext uri="{FF2B5EF4-FFF2-40B4-BE49-F238E27FC236}">
                <a16:creationId xmlns:a16="http://schemas.microsoft.com/office/drawing/2014/main" id="{81FF4938-8F28-4112-9CF3-81C650D74213}"/>
              </a:ext>
            </a:extLst>
          </p:cNvPr>
          <p:cNvSpPr>
            <a:spLocks noGrp="1" noChangeArrowheads="1"/>
          </p:cNvSpPr>
          <p:nvPr>
            <p:ph type="ftr" idx="11"/>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79C2D65C-1091-4A72-ADEA-4DFA32429364}"/>
              </a:ext>
            </a:extLst>
          </p:cNvPr>
          <p:cNvSpPr>
            <a:spLocks noGrp="1" noChangeArrowheads="1"/>
          </p:cNvSpPr>
          <p:nvPr>
            <p:ph type="sldNum" idx="12"/>
          </p:nvPr>
        </p:nvSpPr>
        <p:spPr>
          <a:ln/>
        </p:spPr>
        <p:txBody>
          <a:bodyPr/>
          <a:lstStyle>
            <a:lvl1pPr>
              <a:defRPr/>
            </a:lvl1pPr>
          </a:lstStyle>
          <a:p>
            <a:fld id="{D1E61B7B-8E6A-44ED-A3E2-515DD7213D43}" type="slidenum">
              <a:rPr lang="it-IT" altLang="it-IT"/>
              <a:pPr/>
              <a:t>‹N›</a:t>
            </a:fld>
            <a:endParaRPr lang="it-IT" altLang="it-IT"/>
          </a:p>
        </p:txBody>
      </p:sp>
    </p:spTree>
    <p:extLst>
      <p:ext uri="{BB962C8B-B14F-4D97-AF65-F5344CB8AC3E}">
        <p14:creationId xmlns:p14="http://schemas.microsoft.com/office/powerpoint/2010/main" val="124999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28588"/>
            <a:ext cx="8223250" cy="1433512"/>
          </a:xfrm>
        </p:spPr>
        <p:txBody>
          <a:bodyPr/>
          <a:lstStyle/>
          <a:p>
            <a:r>
              <a:rPr lang="it-IT"/>
              <a:t>Fare clic per modificare lo stile del titolo</a:t>
            </a:r>
          </a:p>
        </p:txBody>
      </p:sp>
      <p:sp>
        <p:nvSpPr>
          <p:cNvPr id="3" name="Rectangle 3">
            <a:extLst>
              <a:ext uri="{FF2B5EF4-FFF2-40B4-BE49-F238E27FC236}">
                <a16:creationId xmlns:a16="http://schemas.microsoft.com/office/drawing/2014/main" id="{3C636018-296D-4D65-BC4A-70C915BFB362}"/>
              </a:ext>
            </a:extLst>
          </p:cNvPr>
          <p:cNvSpPr>
            <a:spLocks noGrp="1" noChangeArrowheads="1"/>
          </p:cNvSpPr>
          <p:nvPr>
            <p:ph type="dt" idx="10"/>
          </p:nvPr>
        </p:nvSpPr>
        <p:spPr>
          <a:ln/>
        </p:spPr>
        <p:txBody>
          <a:bodyPr/>
          <a:lstStyle>
            <a:lvl1pPr>
              <a:defRPr/>
            </a:lvl1pPr>
          </a:lstStyle>
          <a:p>
            <a:pPr>
              <a:defRPr/>
            </a:pPr>
            <a:endParaRPr lang="it-IT"/>
          </a:p>
        </p:txBody>
      </p:sp>
      <p:sp>
        <p:nvSpPr>
          <p:cNvPr id="4" name="Rectangle 4">
            <a:extLst>
              <a:ext uri="{FF2B5EF4-FFF2-40B4-BE49-F238E27FC236}">
                <a16:creationId xmlns:a16="http://schemas.microsoft.com/office/drawing/2014/main" id="{B045B164-7DC5-42DC-BE3C-C1F631531A2B}"/>
              </a:ext>
            </a:extLst>
          </p:cNvPr>
          <p:cNvSpPr>
            <a:spLocks noGrp="1" noChangeArrowheads="1"/>
          </p:cNvSpPr>
          <p:nvPr>
            <p:ph type="ftr" idx="11"/>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C450B7E-81B7-416D-BCD5-593F0637E2E9}"/>
              </a:ext>
            </a:extLst>
          </p:cNvPr>
          <p:cNvSpPr>
            <a:spLocks noGrp="1" noChangeArrowheads="1"/>
          </p:cNvSpPr>
          <p:nvPr>
            <p:ph type="sldNum" idx="12"/>
          </p:nvPr>
        </p:nvSpPr>
        <p:spPr>
          <a:ln/>
        </p:spPr>
        <p:txBody>
          <a:bodyPr/>
          <a:lstStyle>
            <a:lvl1pPr>
              <a:defRPr/>
            </a:lvl1pPr>
          </a:lstStyle>
          <a:p>
            <a:fld id="{70E5352D-7C14-4C0B-88D8-4CC1C62BCBFD}" type="slidenum">
              <a:rPr lang="it-IT" altLang="it-IT"/>
              <a:pPr/>
              <a:t>‹N›</a:t>
            </a:fld>
            <a:endParaRPr lang="it-IT" altLang="it-IT"/>
          </a:p>
        </p:txBody>
      </p:sp>
    </p:spTree>
    <p:extLst>
      <p:ext uri="{BB962C8B-B14F-4D97-AF65-F5344CB8AC3E}">
        <p14:creationId xmlns:p14="http://schemas.microsoft.com/office/powerpoint/2010/main" val="234904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a:extLst>
              <a:ext uri="{FF2B5EF4-FFF2-40B4-BE49-F238E27FC236}">
                <a16:creationId xmlns:a16="http://schemas.microsoft.com/office/drawing/2014/main" id="{553A3A4A-4AD6-4802-9FA0-59AF520BEA05}"/>
              </a:ext>
            </a:extLst>
          </p:cNvPr>
          <p:cNvSpPr>
            <a:spLocks noGrp="1" noChangeArrowheads="1"/>
          </p:cNvSpPr>
          <p:nvPr>
            <p:ph type="dt" idx="10"/>
          </p:nvPr>
        </p:nvSpPr>
        <p:spPr>
          <a:ln/>
        </p:spPr>
        <p:txBody>
          <a:bodyPr/>
          <a:lstStyle>
            <a:lvl1pPr>
              <a:defRPr/>
            </a:lvl1pPr>
          </a:lstStyle>
          <a:p>
            <a:pPr>
              <a:defRPr/>
            </a:pPr>
            <a:endParaRPr lang="it-IT"/>
          </a:p>
        </p:txBody>
      </p:sp>
      <p:sp>
        <p:nvSpPr>
          <p:cNvPr id="5" name="Rectangle 4">
            <a:extLst>
              <a:ext uri="{FF2B5EF4-FFF2-40B4-BE49-F238E27FC236}">
                <a16:creationId xmlns:a16="http://schemas.microsoft.com/office/drawing/2014/main" id="{BA425658-6501-4B33-AF5A-D2D420E75CBE}"/>
              </a:ext>
            </a:extLst>
          </p:cNvPr>
          <p:cNvSpPr>
            <a:spLocks noGrp="1" noChangeArrowheads="1"/>
          </p:cNvSpPr>
          <p:nvPr>
            <p:ph type="ftr" idx="11"/>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2F46B7FB-F914-48AD-B4AE-4332740CF87C}"/>
              </a:ext>
            </a:extLst>
          </p:cNvPr>
          <p:cNvSpPr>
            <a:spLocks noGrp="1" noChangeArrowheads="1"/>
          </p:cNvSpPr>
          <p:nvPr>
            <p:ph type="sldNum" idx="12"/>
          </p:nvPr>
        </p:nvSpPr>
        <p:spPr>
          <a:ln/>
        </p:spPr>
        <p:txBody>
          <a:bodyPr/>
          <a:lstStyle>
            <a:lvl1pPr>
              <a:defRPr/>
            </a:lvl1pPr>
          </a:lstStyle>
          <a:p>
            <a:fld id="{8FF11CCD-876C-4AE8-8C8D-D719D2F755BF}" type="slidenum">
              <a:rPr lang="it-IT" altLang="it-IT"/>
              <a:pPr/>
              <a:t>‹N›</a:t>
            </a:fld>
            <a:endParaRPr lang="it-IT" altLang="it-IT"/>
          </a:p>
        </p:txBody>
      </p:sp>
    </p:spTree>
    <p:extLst>
      <p:ext uri="{BB962C8B-B14F-4D97-AF65-F5344CB8AC3E}">
        <p14:creationId xmlns:p14="http://schemas.microsoft.com/office/powerpoint/2010/main" val="365910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3">
            <a:extLst>
              <a:ext uri="{FF2B5EF4-FFF2-40B4-BE49-F238E27FC236}">
                <a16:creationId xmlns:a16="http://schemas.microsoft.com/office/drawing/2014/main" id="{6258AFD3-801B-47DE-843B-85A380ED29DD}"/>
              </a:ext>
            </a:extLst>
          </p:cNvPr>
          <p:cNvSpPr>
            <a:spLocks noGrp="1" noChangeArrowheads="1"/>
          </p:cNvSpPr>
          <p:nvPr>
            <p:ph type="dt" idx="10"/>
          </p:nvPr>
        </p:nvSpPr>
        <p:spPr>
          <a:ln/>
        </p:spPr>
        <p:txBody>
          <a:bodyPr/>
          <a:lstStyle>
            <a:lvl1pPr>
              <a:defRPr/>
            </a:lvl1pPr>
          </a:lstStyle>
          <a:p>
            <a:pPr>
              <a:defRPr/>
            </a:pPr>
            <a:endParaRPr lang="it-IT"/>
          </a:p>
        </p:txBody>
      </p:sp>
      <p:sp>
        <p:nvSpPr>
          <p:cNvPr id="5" name="Rectangle 4">
            <a:extLst>
              <a:ext uri="{FF2B5EF4-FFF2-40B4-BE49-F238E27FC236}">
                <a16:creationId xmlns:a16="http://schemas.microsoft.com/office/drawing/2014/main" id="{29A957F5-B723-4DFC-B781-2DF1972492DC}"/>
              </a:ext>
            </a:extLst>
          </p:cNvPr>
          <p:cNvSpPr>
            <a:spLocks noGrp="1" noChangeArrowheads="1"/>
          </p:cNvSpPr>
          <p:nvPr>
            <p:ph type="ftr" idx="11"/>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A80BEA75-604E-4D75-BCE9-DE556EED8FA2}"/>
              </a:ext>
            </a:extLst>
          </p:cNvPr>
          <p:cNvSpPr>
            <a:spLocks noGrp="1" noChangeArrowheads="1"/>
          </p:cNvSpPr>
          <p:nvPr>
            <p:ph type="sldNum" idx="12"/>
          </p:nvPr>
        </p:nvSpPr>
        <p:spPr>
          <a:ln/>
        </p:spPr>
        <p:txBody>
          <a:bodyPr/>
          <a:lstStyle>
            <a:lvl1pPr>
              <a:defRPr/>
            </a:lvl1pPr>
          </a:lstStyle>
          <a:p>
            <a:fld id="{1B14F325-8426-479E-81A7-32D30F3C7426}" type="slidenum">
              <a:rPr lang="it-IT" altLang="it-IT"/>
              <a:pPr/>
              <a:t>‹N›</a:t>
            </a:fld>
            <a:endParaRPr lang="it-IT" altLang="it-IT"/>
          </a:p>
        </p:txBody>
      </p:sp>
    </p:spTree>
    <p:extLst>
      <p:ext uri="{BB962C8B-B14F-4D97-AF65-F5344CB8AC3E}">
        <p14:creationId xmlns:p14="http://schemas.microsoft.com/office/powerpoint/2010/main" val="221336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5025"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a:extLst>
              <a:ext uri="{FF2B5EF4-FFF2-40B4-BE49-F238E27FC236}">
                <a16:creationId xmlns:a16="http://schemas.microsoft.com/office/drawing/2014/main" id="{A64829B8-8D91-47EB-9F3D-934E23ADAA03}"/>
              </a:ext>
            </a:extLst>
          </p:cNvPr>
          <p:cNvSpPr>
            <a:spLocks noGrp="1" noChangeArrowheads="1"/>
          </p:cNvSpPr>
          <p:nvPr>
            <p:ph type="dt" idx="10"/>
          </p:nvPr>
        </p:nvSpPr>
        <p:spPr>
          <a:ln/>
        </p:spPr>
        <p:txBody>
          <a:bodyPr/>
          <a:lstStyle>
            <a:lvl1pPr>
              <a:defRPr/>
            </a:lvl1pPr>
          </a:lstStyle>
          <a:p>
            <a:pPr>
              <a:defRPr/>
            </a:pPr>
            <a:endParaRPr lang="it-IT"/>
          </a:p>
        </p:txBody>
      </p:sp>
      <p:sp>
        <p:nvSpPr>
          <p:cNvPr id="6" name="Rectangle 4">
            <a:extLst>
              <a:ext uri="{FF2B5EF4-FFF2-40B4-BE49-F238E27FC236}">
                <a16:creationId xmlns:a16="http://schemas.microsoft.com/office/drawing/2014/main" id="{E55D8C26-4846-49D7-810C-9573C9C555F7}"/>
              </a:ext>
            </a:extLst>
          </p:cNvPr>
          <p:cNvSpPr>
            <a:spLocks noGrp="1" noChangeArrowheads="1"/>
          </p:cNvSpPr>
          <p:nvPr>
            <p:ph type="ftr" idx="11"/>
          </p:nvPr>
        </p:nvSpPr>
        <p:spPr>
          <a:ln/>
        </p:spPr>
        <p:txBody>
          <a:bodyPr/>
          <a:lstStyle>
            <a:lvl1pPr>
              <a:defRPr/>
            </a:lvl1pPr>
          </a:lstStyle>
          <a:p>
            <a:pPr>
              <a:defRPr/>
            </a:pPr>
            <a:endParaRPr lang="it-IT"/>
          </a:p>
        </p:txBody>
      </p:sp>
      <p:sp>
        <p:nvSpPr>
          <p:cNvPr id="7" name="Rectangle 5">
            <a:extLst>
              <a:ext uri="{FF2B5EF4-FFF2-40B4-BE49-F238E27FC236}">
                <a16:creationId xmlns:a16="http://schemas.microsoft.com/office/drawing/2014/main" id="{BF7E8ED4-5D33-4B09-A71C-AC8276381436}"/>
              </a:ext>
            </a:extLst>
          </p:cNvPr>
          <p:cNvSpPr>
            <a:spLocks noGrp="1" noChangeArrowheads="1"/>
          </p:cNvSpPr>
          <p:nvPr>
            <p:ph type="sldNum" idx="12"/>
          </p:nvPr>
        </p:nvSpPr>
        <p:spPr>
          <a:ln/>
        </p:spPr>
        <p:txBody>
          <a:bodyPr/>
          <a:lstStyle>
            <a:lvl1pPr>
              <a:defRPr/>
            </a:lvl1pPr>
          </a:lstStyle>
          <a:p>
            <a:fld id="{0A7C17F6-3585-4487-A46A-4DE94A57A969}" type="slidenum">
              <a:rPr lang="it-IT" altLang="it-IT"/>
              <a:pPr/>
              <a:t>‹N›</a:t>
            </a:fld>
            <a:endParaRPr lang="it-IT" altLang="it-IT"/>
          </a:p>
        </p:txBody>
      </p:sp>
    </p:spTree>
    <p:extLst>
      <p:ext uri="{BB962C8B-B14F-4D97-AF65-F5344CB8AC3E}">
        <p14:creationId xmlns:p14="http://schemas.microsoft.com/office/powerpoint/2010/main" val="58886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a:extLst>
              <a:ext uri="{FF2B5EF4-FFF2-40B4-BE49-F238E27FC236}">
                <a16:creationId xmlns:a16="http://schemas.microsoft.com/office/drawing/2014/main" id="{02269039-EF95-4C76-93FF-1AFF04D7396A}"/>
              </a:ext>
            </a:extLst>
          </p:cNvPr>
          <p:cNvSpPr>
            <a:spLocks noGrp="1" noChangeArrowheads="1"/>
          </p:cNvSpPr>
          <p:nvPr>
            <p:ph type="dt" idx="10"/>
          </p:nvPr>
        </p:nvSpPr>
        <p:spPr>
          <a:ln/>
        </p:spPr>
        <p:txBody>
          <a:bodyPr/>
          <a:lstStyle>
            <a:lvl1pPr>
              <a:defRPr/>
            </a:lvl1pPr>
          </a:lstStyle>
          <a:p>
            <a:pPr>
              <a:defRPr/>
            </a:pPr>
            <a:endParaRPr lang="it-IT"/>
          </a:p>
        </p:txBody>
      </p:sp>
      <p:sp>
        <p:nvSpPr>
          <p:cNvPr id="8" name="Rectangle 4">
            <a:extLst>
              <a:ext uri="{FF2B5EF4-FFF2-40B4-BE49-F238E27FC236}">
                <a16:creationId xmlns:a16="http://schemas.microsoft.com/office/drawing/2014/main" id="{D7EB96A8-1B68-4983-ABF2-545A3E38ED79}"/>
              </a:ext>
            </a:extLst>
          </p:cNvPr>
          <p:cNvSpPr>
            <a:spLocks noGrp="1" noChangeArrowheads="1"/>
          </p:cNvSpPr>
          <p:nvPr>
            <p:ph type="ftr" idx="11"/>
          </p:nvPr>
        </p:nvSpPr>
        <p:spPr>
          <a:ln/>
        </p:spPr>
        <p:txBody>
          <a:bodyPr/>
          <a:lstStyle>
            <a:lvl1pPr>
              <a:defRPr/>
            </a:lvl1pPr>
          </a:lstStyle>
          <a:p>
            <a:pPr>
              <a:defRPr/>
            </a:pPr>
            <a:endParaRPr lang="it-IT"/>
          </a:p>
        </p:txBody>
      </p:sp>
      <p:sp>
        <p:nvSpPr>
          <p:cNvPr id="9" name="Rectangle 5">
            <a:extLst>
              <a:ext uri="{FF2B5EF4-FFF2-40B4-BE49-F238E27FC236}">
                <a16:creationId xmlns:a16="http://schemas.microsoft.com/office/drawing/2014/main" id="{6F548294-8C05-4547-B4A9-7FC79659D38A}"/>
              </a:ext>
            </a:extLst>
          </p:cNvPr>
          <p:cNvSpPr>
            <a:spLocks noGrp="1" noChangeArrowheads="1"/>
          </p:cNvSpPr>
          <p:nvPr>
            <p:ph type="sldNum" idx="12"/>
          </p:nvPr>
        </p:nvSpPr>
        <p:spPr>
          <a:ln/>
        </p:spPr>
        <p:txBody>
          <a:bodyPr/>
          <a:lstStyle>
            <a:lvl1pPr>
              <a:defRPr/>
            </a:lvl1pPr>
          </a:lstStyle>
          <a:p>
            <a:fld id="{2F8F118F-F37B-4581-84EE-AE2BAFDD8127}" type="slidenum">
              <a:rPr lang="it-IT" altLang="it-IT"/>
              <a:pPr/>
              <a:t>‹N›</a:t>
            </a:fld>
            <a:endParaRPr lang="it-IT" altLang="it-IT"/>
          </a:p>
        </p:txBody>
      </p:sp>
    </p:spTree>
    <p:extLst>
      <p:ext uri="{BB962C8B-B14F-4D97-AF65-F5344CB8AC3E}">
        <p14:creationId xmlns:p14="http://schemas.microsoft.com/office/powerpoint/2010/main" val="365764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a:extLst>
              <a:ext uri="{FF2B5EF4-FFF2-40B4-BE49-F238E27FC236}">
                <a16:creationId xmlns:a16="http://schemas.microsoft.com/office/drawing/2014/main" id="{7B7880CD-C870-44A1-B9E1-91C61D52E974}"/>
              </a:ext>
            </a:extLst>
          </p:cNvPr>
          <p:cNvSpPr>
            <a:spLocks noGrp="1" noChangeArrowheads="1"/>
          </p:cNvSpPr>
          <p:nvPr>
            <p:ph type="dt" idx="10"/>
          </p:nvPr>
        </p:nvSpPr>
        <p:spPr>
          <a:ln/>
        </p:spPr>
        <p:txBody>
          <a:bodyPr/>
          <a:lstStyle>
            <a:lvl1pPr>
              <a:defRPr/>
            </a:lvl1pPr>
          </a:lstStyle>
          <a:p>
            <a:pPr>
              <a:defRPr/>
            </a:pPr>
            <a:endParaRPr lang="it-IT"/>
          </a:p>
        </p:txBody>
      </p:sp>
      <p:sp>
        <p:nvSpPr>
          <p:cNvPr id="4" name="Rectangle 4">
            <a:extLst>
              <a:ext uri="{FF2B5EF4-FFF2-40B4-BE49-F238E27FC236}">
                <a16:creationId xmlns:a16="http://schemas.microsoft.com/office/drawing/2014/main" id="{BBB825E0-5F34-49EB-9FA5-F117619A531B}"/>
              </a:ext>
            </a:extLst>
          </p:cNvPr>
          <p:cNvSpPr>
            <a:spLocks noGrp="1" noChangeArrowheads="1"/>
          </p:cNvSpPr>
          <p:nvPr>
            <p:ph type="ftr" idx="11"/>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26ACA0CE-E37C-497D-8F74-AB5B8F218C10}"/>
              </a:ext>
            </a:extLst>
          </p:cNvPr>
          <p:cNvSpPr>
            <a:spLocks noGrp="1" noChangeArrowheads="1"/>
          </p:cNvSpPr>
          <p:nvPr>
            <p:ph type="sldNum" idx="12"/>
          </p:nvPr>
        </p:nvSpPr>
        <p:spPr>
          <a:ln/>
        </p:spPr>
        <p:txBody>
          <a:bodyPr/>
          <a:lstStyle>
            <a:lvl1pPr>
              <a:defRPr/>
            </a:lvl1pPr>
          </a:lstStyle>
          <a:p>
            <a:fld id="{4F2BAD5D-C1B4-484F-ADCF-3D964FAED11A}" type="slidenum">
              <a:rPr lang="it-IT" altLang="it-IT"/>
              <a:pPr/>
              <a:t>‹N›</a:t>
            </a:fld>
            <a:endParaRPr lang="it-IT" altLang="it-IT"/>
          </a:p>
        </p:txBody>
      </p:sp>
    </p:spTree>
    <p:extLst>
      <p:ext uri="{BB962C8B-B14F-4D97-AF65-F5344CB8AC3E}">
        <p14:creationId xmlns:p14="http://schemas.microsoft.com/office/powerpoint/2010/main" val="81526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2F609CE-0E9C-4AC2-BCE1-8A36E72D817B}"/>
              </a:ext>
            </a:extLst>
          </p:cNvPr>
          <p:cNvSpPr>
            <a:spLocks noGrp="1" noChangeArrowheads="1"/>
          </p:cNvSpPr>
          <p:nvPr>
            <p:ph type="dt" idx="10"/>
          </p:nvPr>
        </p:nvSpPr>
        <p:spPr>
          <a:ln/>
        </p:spPr>
        <p:txBody>
          <a:bodyPr/>
          <a:lstStyle>
            <a:lvl1pPr>
              <a:defRPr/>
            </a:lvl1pPr>
          </a:lstStyle>
          <a:p>
            <a:pPr>
              <a:defRPr/>
            </a:pPr>
            <a:endParaRPr lang="it-IT"/>
          </a:p>
        </p:txBody>
      </p:sp>
      <p:sp>
        <p:nvSpPr>
          <p:cNvPr id="3" name="Rectangle 4">
            <a:extLst>
              <a:ext uri="{FF2B5EF4-FFF2-40B4-BE49-F238E27FC236}">
                <a16:creationId xmlns:a16="http://schemas.microsoft.com/office/drawing/2014/main" id="{CCCFE240-1981-42D9-845B-A54437D9233C}"/>
              </a:ext>
            </a:extLst>
          </p:cNvPr>
          <p:cNvSpPr>
            <a:spLocks noGrp="1" noChangeArrowheads="1"/>
          </p:cNvSpPr>
          <p:nvPr>
            <p:ph type="ftr" idx="11"/>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88FECF72-415A-4C62-B263-03F23A27A4D4}"/>
              </a:ext>
            </a:extLst>
          </p:cNvPr>
          <p:cNvSpPr>
            <a:spLocks noGrp="1" noChangeArrowheads="1"/>
          </p:cNvSpPr>
          <p:nvPr>
            <p:ph type="sldNum" idx="12"/>
          </p:nvPr>
        </p:nvSpPr>
        <p:spPr>
          <a:ln/>
        </p:spPr>
        <p:txBody>
          <a:bodyPr/>
          <a:lstStyle>
            <a:lvl1pPr>
              <a:defRPr/>
            </a:lvl1pPr>
          </a:lstStyle>
          <a:p>
            <a:fld id="{3412E2A8-8DD0-46D4-A1B0-E933E02D4B99}" type="slidenum">
              <a:rPr lang="it-IT" altLang="it-IT"/>
              <a:pPr/>
              <a:t>‹N›</a:t>
            </a:fld>
            <a:endParaRPr lang="it-IT" altLang="it-IT"/>
          </a:p>
        </p:txBody>
      </p:sp>
    </p:spTree>
    <p:extLst>
      <p:ext uri="{BB962C8B-B14F-4D97-AF65-F5344CB8AC3E}">
        <p14:creationId xmlns:p14="http://schemas.microsoft.com/office/powerpoint/2010/main" val="78025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3">
            <a:extLst>
              <a:ext uri="{FF2B5EF4-FFF2-40B4-BE49-F238E27FC236}">
                <a16:creationId xmlns:a16="http://schemas.microsoft.com/office/drawing/2014/main" id="{552164AC-80EB-4753-866F-780EE43E9685}"/>
              </a:ext>
            </a:extLst>
          </p:cNvPr>
          <p:cNvSpPr>
            <a:spLocks noGrp="1" noChangeArrowheads="1"/>
          </p:cNvSpPr>
          <p:nvPr>
            <p:ph type="dt" idx="10"/>
          </p:nvPr>
        </p:nvSpPr>
        <p:spPr>
          <a:ln/>
        </p:spPr>
        <p:txBody>
          <a:bodyPr/>
          <a:lstStyle>
            <a:lvl1pPr>
              <a:defRPr/>
            </a:lvl1pPr>
          </a:lstStyle>
          <a:p>
            <a:pPr>
              <a:defRPr/>
            </a:pPr>
            <a:endParaRPr lang="it-IT"/>
          </a:p>
        </p:txBody>
      </p:sp>
      <p:sp>
        <p:nvSpPr>
          <p:cNvPr id="6" name="Rectangle 4">
            <a:extLst>
              <a:ext uri="{FF2B5EF4-FFF2-40B4-BE49-F238E27FC236}">
                <a16:creationId xmlns:a16="http://schemas.microsoft.com/office/drawing/2014/main" id="{A56FC0B0-8CD4-47E6-97F6-80E658F1AE76}"/>
              </a:ext>
            </a:extLst>
          </p:cNvPr>
          <p:cNvSpPr>
            <a:spLocks noGrp="1" noChangeArrowheads="1"/>
          </p:cNvSpPr>
          <p:nvPr>
            <p:ph type="ftr" idx="11"/>
          </p:nvPr>
        </p:nvSpPr>
        <p:spPr>
          <a:ln/>
        </p:spPr>
        <p:txBody>
          <a:bodyPr/>
          <a:lstStyle>
            <a:lvl1pPr>
              <a:defRPr/>
            </a:lvl1pPr>
          </a:lstStyle>
          <a:p>
            <a:pPr>
              <a:defRPr/>
            </a:pPr>
            <a:endParaRPr lang="it-IT"/>
          </a:p>
        </p:txBody>
      </p:sp>
      <p:sp>
        <p:nvSpPr>
          <p:cNvPr id="7" name="Rectangle 5">
            <a:extLst>
              <a:ext uri="{FF2B5EF4-FFF2-40B4-BE49-F238E27FC236}">
                <a16:creationId xmlns:a16="http://schemas.microsoft.com/office/drawing/2014/main" id="{5F14492E-5884-48A3-9A5B-B19460EE30F5}"/>
              </a:ext>
            </a:extLst>
          </p:cNvPr>
          <p:cNvSpPr>
            <a:spLocks noGrp="1" noChangeArrowheads="1"/>
          </p:cNvSpPr>
          <p:nvPr>
            <p:ph type="sldNum" idx="12"/>
          </p:nvPr>
        </p:nvSpPr>
        <p:spPr>
          <a:ln/>
        </p:spPr>
        <p:txBody>
          <a:bodyPr/>
          <a:lstStyle>
            <a:lvl1pPr>
              <a:defRPr/>
            </a:lvl1pPr>
          </a:lstStyle>
          <a:p>
            <a:fld id="{C0B630EA-2359-470A-B394-42A2730145DF}" type="slidenum">
              <a:rPr lang="it-IT" altLang="it-IT"/>
              <a:pPr/>
              <a:t>‹N›</a:t>
            </a:fld>
            <a:endParaRPr lang="it-IT" altLang="it-IT"/>
          </a:p>
        </p:txBody>
      </p:sp>
    </p:spTree>
    <p:extLst>
      <p:ext uri="{BB962C8B-B14F-4D97-AF65-F5344CB8AC3E}">
        <p14:creationId xmlns:p14="http://schemas.microsoft.com/office/powerpoint/2010/main" val="183424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3">
            <a:extLst>
              <a:ext uri="{FF2B5EF4-FFF2-40B4-BE49-F238E27FC236}">
                <a16:creationId xmlns:a16="http://schemas.microsoft.com/office/drawing/2014/main" id="{8C9730F2-CEA4-4445-8C8E-A784F94C5070}"/>
              </a:ext>
            </a:extLst>
          </p:cNvPr>
          <p:cNvSpPr>
            <a:spLocks noGrp="1" noChangeArrowheads="1"/>
          </p:cNvSpPr>
          <p:nvPr>
            <p:ph type="dt" idx="10"/>
          </p:nvPr>
        </p:nvSpPr>
        <p:spPr>
          <a:ln/>
        </p:spPr>
        <p:txBody>
          <a:bodyPr/>
          <a:lstStyle>
            <a:lvl1pPr>
              <a:defRPr/>
            </a:lvl1pPr>
          </a:lstStyle>
          <a:p>
            <a:pPr>
              <a:defRPr/>
            </a:pPr>
            <a:endParaRPr lang="it-IT"/>
          </a:p>
        </p:txBody>
      </p:sp>
      <p:sp>
        <p:nvSpPr>
          <p:cNvPr id="6" name="Rectangle 4">
            <a:extLst>
              <a:ext uri="{FF2B5EF4-FFF2-40B4-BE49-F238E27FC236}">
                <a16:creationId xmlns:a16="http://schemas.microsoft.com/office/drawing/2014/main" id="{4DC60AB5-E6F5-4A46-9E25-2FBDE1834CD2}"/>
              </a:ext>
            </a:extLst>
          </p:cNvPr>
          <p:cNvSpPr>
            <a:spLocks noGrp="1" noChangeArrowheads="1"/>
          </p:cNvSpPr>
          <p:nvPr>
            <p:ph type="ftr" idx="11"/>
          </p:nvPr>
        </p:nvSpPr>
        <p:spPr>
          <a:ln/>
        </p:spPr>
        <p:txBody>
          <a:bodyPr/>
          <a:lstStyle>
            <a:lvl1pPr>
              <a:defRPr/>
            </a:lvl1pPr>
          </a:lstStyle>
          <a:p>
            <a:pPr>
              <a:defRPr/>
            </a:pPr>
            <a:endParaRPr lang="it-IT"/>
          </a:p>
        </p:txBody>
      </p:sp>
      <p:sp>
        <p:nvSpPr>
          <p:cNvPr id="7" name="Rectangle 5">
            <a:extLst>
              <a:ext uri="{FF2B5EF4-FFF2-40B4-BE49-F238E27FC236}">
                <a16:creationId xmlns:a16="http://schemas.microsoft.com/office/drawing/2014/main" id="{EA8BE1A9-A3D0-4100-BC16-B6AD9E081DFA}"/>
              </a:ext>
            </a:extLst>
          </p:cNvPr>
          <p:cNvSpPr>
            <a:spLocks noGrp="1" noChangeArrowheads="1"/>
          </p:cNvSpPr>
          <p:nvPr>
            <p:ph type="sldNum" idx="12"/>
          </p:nvPr>
        </p:nvSpPr>
        <p:spPr>
          <a:ln/>
        </p:spPr>
        <p:txBody>
          <a:bodyPr/>
          <a:lstStyle>
            <a:lvl1pPr>
              <a:defRPr/>
            </a:lvl1pPr>
          </a:lstStyle>
          <a:p>
            <a:fld id="{373AE76C-3D4D-453C-927E-66D7D6A39A0E}" type="slidenum">
              <a:rPr lang="it-IT" altLang="it-IT"/>
              <a:pPr/>
              <a:t>‹N›</a:t>
            </a:fld>
            <a:endParaRPr lang="it-IT" altLang="it-IT"/>
          </a:p>
        </p:txBody>
      </p:sp>
    </p:spTree>
    <p:extLst>
      <p:ext uri="{BB962C8B-B14F-4D97-AF65-F5344CB8AC3E}">
        <p14:creationId xmlns:p14="http://schemas.microsoft.com/office/powerpoint/2010/main" val="256910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DA20D164-1A57-4E4A-94E1-D5580F6E7934}"/>
              </a:ext>
            </a:extLst>
          </p:cNvPr>
          <p:cNvSpPr>
            <a:spLocks noGrp="1" noChangeArrowheads="1"/>
          </p:cNvSpPr>
          <p:nvPr>
            <p:ph type="title"/>
          </p:nvPr>
        </p:nvSpPr>
        <p:spPr bwMode="auto">
          <a:xfrm>
            <a:off x="457200" y="128588"/>
            <a:ext cx="82232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027" name="Rectangle 2">
            <a:extLst>
              <a:ext uri="{FF2B5EF4-FFF2-40B4-BE49-F238E27FC236}">
                <a16:creationId xmlns:a16="http://schemas.microsoft.com/office/drawing/2014/main" id="{C85977AF-EDFE-4979-807D-2548E9010640}"/>
              </a:ext>
            </a:extLst>
          </p:cNvPr>
          <p:cNvSpPr>
            <a:spLocks noGrp="1" noChangeArrowheads="1"/>
          </p:cNvSpPr>
          <p:nvPr>
            <p:ph type="body" idx="1"/>
          </p:nvPr>
        </p:nvSpPr>
        <p:spPr bwMode="auto">
          <a:xfrm>
            <a:off x="457200" y="1600200"/>
            <a:ext cx="822325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3">
            <a:extLst>
              <a:ext uri="{FF2B5EF4-FFF2-40B4-BE49-F238E27FC236}">
                <a16:creationId xmlns:a16="http://schemas.microsoft.com/office/drawing/2014/main" id="{62C393D1-5BD0-48CF-BD18-C75609FF6DF5}"/>
              </a:ext>
            </a:extLst>
          </p:cNvPr>
          <p:cNvSpPr>
            <a:spLocks noGrp="1" noChangeArrowheads="1"/>
          </p:cNvSpPr>
          <p:nvPr>
            <p:ph type="dt"/>
          </p:nvPr>
        </p:nvSpPr>
        <p:spPr bwMode="auto">
          <a:xfrm>
            <a:off x="457200" y="6245225"/>
            <a:ext cx="2127250" cy="4699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400">
                <a:solidFill>
                  <a:srgbClr val="000000"/>
                </a:solidFill>
                <a:latin typeface="Arial" charset="0"/>
                <a:ea typeface="Arial Unicode MS" pitchFamily="34" charset="-128"/>
                <a:cs typeface="Arial Unicode MS" pitchFamily="34" charset="-128"/>
              </a:defRPr>
            </a:lvl1pPr>
          </a:lstStyle>
          <a:p>
            <a:pPr>
              <a:defRPr/>
            </a:pPr>
            <a:endParaRPr lang="it-IT"/>
          </a:p>
        </p:txBody>
      </p:sp>
      <p:sp>
        <p:nvSpPr>
          <p:cNvPr id="1028" name="Rectangle 4">
            <a:extLst>
              <a:ext uri="{FF2B5EF4-FFF2-40B4-BE49-F238E27FC236}">
                <a16:creationId xmlns:a16="http://schemas.microsoft.com/office/drawing/2014/main" id="{325DD335-2B62-4351-8474-9F3F1B70E635}"/>
              </a:ext>
            </a:extLst>
          </p:cNvPr>
          <p:cNvSpPr>
            <a:spLocks noGrp="1" noChangeArrowheads="1"/>
          </p:cNvSpPr>
          <p:nvPr>
            <p:ph type="ftr"/>
          </p:nvPr>
        </p:nvSpPr>
        <p:spPr bwMode="auto">
          <a:xfrm>
            <a:off x="3124200" y="6245225"/>
            <a:ext cx="2889250" cy="4699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hangingPunct="1">
              <a:buClr>
                <a:srgbClr val="000000"/>
              </a:buClr>
              <a:buSzPct val="100000"/>
              <a:buFont typeface="Times New Roman" panose="02020603050405020304" pitchFamily="18" charset="0"/>
              <a:buNone/>
              <a:defRPr sz="1400">
                <a:solidFill>
                  <a:srgbClr val="000000"/>
                </a:solidFill>
                <a:latin typeface="Arial" charset="0"/>
                <a:ea typeface="Arial Unicode MS" pitchFamily="34" charset="-128"/>
                <a:cs typeface="Arial Unicode MS" pitchFamily="34" charset="-128"/>
              </a:defRPr>
            </a:lvl1pPr>
          </a:lstStyle>
          <a:p>
            <a:pPr>
              <a:defRPr/>
            </a:pPr>
            <a:endParaRPr lang="it-IT"/>
          </a:p>
        </p:txBody>
      </p:sp>
      <p:sp>
        <p:nvSpPr>
          <p:cNvPr id="1029" name="Rectangle 5">
            <a:extLst>
              <a:ext uri="{FF2B5EF4-FFF2-40B4-BE49-F238E27FC236}">
                <a16:creationId xmlns:a16="http://schemas.microsoft.com/office/drawing/2014/main" id="{7996C254-EACE-406D-B6E9-F8BE387E3765}"/>
              </a:ext>
            </a:extLst>
          </p:cNvPr>
          <p:cNvSpPr>
            <a:spLocks noGrp="1" noChangeArrowheads="1"/>
          </p:cNvSpPr>
          <p:nvPr>
            <p:ph type="sldNum"/>
          </p:nvPr>
        </p:nvSpPr>
        <p:spPr bwMode="auto">
          <a:xfrm>
            <a:off x="6553200" y="6245225"/>
            <a:ext cx="2127250" cy="4699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400">
                <a:solidFill>
                  <a:srgbClr val="000000"/>
                </a:solidFill>
                <a:ea typeface="Arial Unicode MS" panose="020B0604020202020204" pitchFamily="34" charset="-128"/>
                <a:cs typeface="Arial Unicode MS" panose="020B0604020202020204" pitchFamily="34" charset="-128"/>
              </a:defRPr>
            </a:lvl1pPr>
          </a:lstStyle>
          <a:p>
            <a:fld id="{4408CE7E-00DD-413A-B446-073E723402E7}"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itchFamily="34"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pitchFamily="34"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pitchFamily="34"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pitchFamily="34"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hyperlink" Target="https://www.universitaeuropeadiroma.it/wp-content/uploads/2022/11/n.8-Verbalizzazione-in-English.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universitaeuropeadiroma.it/en/international-exchanges/#tab_grading-syste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universitaeuropeadiroma.it/en/international-exchang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universitaeuropeadiroma.it/wp-content/uploads/2021/05/n.2-exam-registration-in-English.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D5404AE3-BE8B-481F-AD4D-1507EC8D1132}"/>
              </a:ext>
            </a:extLst>
          </p:cNvPr>
          <p:cNvSpPr>
            <a:spLocks noGrp="1" noChangeArrowheads="1"/>
          </p:cNvSpPr>
          <p:nvPr>
            <p:ph type="title"/>
          </p:nvPr>
        </p:nvSpPr>
        <p:spPr>
          <a:xfrm>
            <a:off x="486888" y="1863559"/>
            <a:ext cx="8229600" cy="642938"/>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5400" b="1" dirty="0" err="1">
                <a:solidFill>
                  <a:srgbClr val="0070C0"/>
                </a:solidFill>
                <a:latin typeface="Calibri"/>
                <a:ea typeface="+mj-lt"/>
                <a:cs typeface="+mj-lt"/>
              </a:rPr>
              <a:t>Exams</a:t>
            </a:r>
            <a:r>
              <a:rPr lang="it-IT" sz="5400" b="1" dirty="0">
                <a:solidFill>
                  <a:srgbClr val="0070C0"/>
                </a:solidFill>
                <a:latin typeface="Calibri"/>
                <a:ea typeface="+mj-lt"/>
                <a:cs typeface="+mj-lt"/>
              </a:rPr>
              <a:t> </a:t>
            </a:r>
            <a:endParaRPr lang="it-IT" sz="5400" dirty="0">
              <a:solidFill>
                <a:srgbClr val="0070C0"/>
              </a:solidFill>
              <a:latin typeface="Calibri"/>
              <a:cs typeface="Arial"/>
            </a:endParaRPr>
          </a:p>
        </p:txBody>
      </p:sp>
      <p:sp>
        <p:nvSpPr>
          <p:cNvPr id="5" name="CasellaDiTesto 4">
            <a:extLst>
              <a:ext uri="{FF2B5EF4-FFF2-40B4-BE49-F238E27FC236}">
                <a16:creationId xmlns:a16="http://schemas.microsoft.com/office/drawing/2014/main" id="{4197A907-C810-430B-9D00-7EB46929BBE9}"/>
              </a:ext>
            </a:extLst>
          </p:cNvPr>
          <p:cNvSpPr txBox="1"/>
          <p:nvPr/>
        </p:nvSpPr>
        <p:spPr>
          <a:xfrm>
            <a:off x="486888" y="325680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dirty="0"/>
              <a:t>Fare clic per inserire testo</a:t>
            </a:r>
          </a:p>
        </p:txBody>
      </p:sp>
      <p:sp>
        <p:nvSpPr>
          <p:cNvPr id="4" name="Ovale 3">
            <a:extLst>
              <a:ext uri="{FF2B5EF4-FFF2-40B4-BE49-F238E27FC236}">
                <a16:creationId xmlns:a16="http://schemas.microsoft.com/office/drawing/2014/main" id="{BAF9CD4F-4CB4-47B7-AE5E-DAC17A5FEA77}"/>
              </a:ext>
            </a:extLst>
          </p:cNvPr>
          <p:cNvSpPr/>
          <p:nvPr/>
        </p:nvSpPr>
        <p:spPr bwMode="auto">
          <a:xfrm>
            <a:off x="12526" y="-3132"/>
            <a:ext cx="1196235" cy="1123167"/>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u="none" strike="noStrike" cap="none" normalizeH="0" baseline="0">
              <a:ln>
                <a:noFill/>
              </a:ln>
              <a:solidFill>
                <a:schemeClr val="bg1"/>
              </a:solidFill>
              <a:effectLst/>
              <a:latin typeface="Arial" pitchFamily="34" charset="0"/>
            </a:endParaRPr>
          </a:p>
        </p:txBody>
      </p:sp>
      <p:pic>
        <p:nvPicPr>
          <p:cNvPr id="7" name="Elemento grafico 6" descr="Libri con riempimento a tinta unita">
            <a:extLst>
              <a:ext uri="{FF2B5EF4-FFF2-40B4-BE49-F238E27FC236}">
                <a16:creationId xmlns:a16="http://schemas.microsoft.com/office/drawing/2014/main" id="{E474242F-C015-27AD-229D-339611D8DE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5512" y="2809069"/>
            <a:ext cx="1239861" cy="1239861"/>
          </a:xfrm>
          <a:prstGeom prst="rect">
            <a:avLst/>
          </a:prstGeom>
        </p:spPr>
      </p:pic>
      <p:pic>
        <p:nvPicPr>
          <p:cNvPr id="9" name="Immagine 8">
            <a:extLst>
              <a:ext uri="{FF2B5EF4-FFF2-40B4-BE49-F238E27FC236}">
                <a16:creationId xmlns:a16="http://schemas.microsoft.com/office/drawing/2014/main" id="{F6C5B663-5A89-34EF-4F31-8B9C2564F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059" y="4202416"/>
            <a:ext cx="3384165" cy="169776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99B7FE-AE5A-6175-2C2B-53B1DC175F00}"/>
              </a:ext>
            </a:extLst>
          </p:cNvPr>
          <p:cNvSpPr>
            <a:spLocks noGrp="1"/>
          </p:cNvSpPr>
          <p:nvPr>
            <p:ph type="title"/>
          </p:nvPr>
        </p:nvSpPr>
        <p:spPr/>
        <p:txBody>
          <a:bodyPr/>
          <a:lstStyle/>
          <a:p>
            <a:r>
              <a:rPr lang="en-GB" sz="3600" b="1" dirty="0">
                <a:solidFill>
                  <a:srgbClr val="0070C0"/>
                </a:solidFill>
                <a:latin typeface="Calibri"/>
                <a:cs typeface="Calibri"/>
              </a:rPr>
              <a:t>Step: Accept the grade </a:t>
            </a:r>
            <a:br>
              <a:rPr lang="en-GB" dirty="0"/>
            </a:br>
            <a:endParaRPr lang="en-GB" dirty="0"/>
          </a:p>
        </p:txBody>
      </p:sp>
      <p:sp>
        <p:nvSpPr>
          <p:cNvPr id="3" name="Segnaposto contenuto 2">
            <a:extLst>
              <a:ext uri="{FF2B5EF4-FFF2-40B4-BE49-F238E27FC236}">
                <a16:creationId xmlns:a16="http://schemas.microsoft.com/office/drawing/2014/main" id="{5C5E09FA-7797-233B-69E8-664FDB4FC2E9}"/>
              </a:ext>
            </a:extLst>
          </p:cNvPr>
          <p:cNvSpPr>
            <a:spLocks noGrp="1"/>
          </p:cNvSpPr>
          <p:nvPr>
            <p:ph idx="1"/>
          </p:nvPr>
        </p:nvSpPr>
        <p:spPr>
          <a:xfrm>
            <a:off x="637529" y="1844824"/>
            <a:ext cx="8223250" cy="4519613"/>
          </a:xfrm>
        </p:spPr>
        <p:txBody>
          <a:bodyPr/>
          <a:lstStyle/>
          <a:p>
            <a:pPr marL="0" indent="0" algn="l" rtl="0" fontAlgn="base">
              <a:buNone/>
            </a:pPr>
            <a:r>
              <a:rPr lang="en-US" sz="2400" b="0" i="0" dirty="0">
                <a:solidFill>
                  <a:srgbClr val="000000"/>
                </a:solidFill>
                <a:effectLst/>
                <a:latin typeface="Calibri" panose="020F0502020204030204" pitchFamily="34" charset="0"/>
              </a:rPr>
              <a:t>You need to </a:t>
            </a:r>
            <a:r>
              <a:rPr lang="en-US" sz="2400" b="1" i="0" dirty="0">
                <a:solidFill>
                  <a:srgbClr val="000000"/>
                </a:solidFill>
                <a:effectLst/>
                <a:latin typeface="Calibri" panose="020F0502020204030204" pitchFamily="34" charset="0"/>
              </a:rPr>
              <a:t>accept your grade </a:t>
            </a:r>
            <a:r>
              <a:rPr lang="en-US" sz="2400" b="0" i="0" dirty="0">
                <a:solidFill>
                  <a:srgbClr val="000000"/>
                </a:solidFill>
                <a:effectLst/>
                <a:latin typeface="Calibri" panose="020F0502020204030204" pitchFamily="34" charset="0"/>
              </a:rPr>
              <a:t>after receiving it (this process is called </a:t>
            </a:r>
            <a:r>
              <a:rPr lang="en-US" sz="2400" b="0" i="1" dirty="0" err="1">
                <a:solidFill>
                  <a:srgbClr val="000000"/>
                </a:solidFill>
                <a:effectLst/>
                <a:latin typeface="Calibri" panose="020F0502020204030204" pitchFamily="34" charset="0"/>
              </a:rPr>
              <a:t>verbalizzazione</a:t>
            </a:r>
            <a:r>
              <a:rPr lang="en-US" sz="2400" b="0" i="0" dirty="0">
                <a:solidFill>
                  <a:srgbClr val="000000"/>
                </a:solidFill>
                <a:effectLst/>
                <a:latin typeface="Calibri" panose="020F0502020204030204" pitchFamily="34" charset="0"/>
              </a:rPr>
              <a:t>). </a:t>
            </a:r>
            <a:r>
              <a:rPr lang="en-US" sz="2400" b="1" i="0" u="sng" dirty="0">
                <a:solidFill>
                  <a:srgbClr val="FF0000"/>
                </a:solidFill>
                <a:effectLst/>
                <a:latin typeface="Calibri" panose="020F0502020204030204" pitchFamily="34" charset="0"/>
              </a:rPr>
              <a:t>If you do not accept your grade within the established time, it will be taken for granted that you refuse the grade, so you will lose the grade</a:t>
            </a:r>
            <a:r>
              <a:rPr lang="en-US" sz="2400" b="0" i="0" dirty="0">
                <a:solidFill>
                  <a:srgbClr val="000000"/>
                </a:solidFill>
                <a:effectLst/>
                <a:latin typeface="Calibri" panose="020F0502020204030204" pitchFamily="34" charset="0"/>
              </a:rPr>
              <a:t>.  </a:t>
            </a:r>
          </a:p>
          <a:p>
            <a:pPr marL="0" indent="0" algn="l" rtl="0" fontAlgn="base">
              <a:buNone/>
            </a:pPr>
            <a:endParaRPr lang="en-US" sz="2400" dirty="0">
              <a:latin typeface="Calibri" panose="020F0502020204030204" pitchFamily="34" charset="0"/>
            </a:endParaRPr>
          </a:p>
          <a:p>
            <a:pPr marL="0" indent="0" algn="l" rtl="0" fontAlgn="base">
              <a:buNone/>
            </a:pPr>
            <a:r>
              <a:rPr lang="en-US" sz="2400" b="0" i="0" dirty="0">
                <a:solidFill>
                  <a:srgbClr val="000000"/>
                </a:solidFill>
                <a:effectLst/>
                <a:latin typeface="Calibri" panose="020F0502020204030204" pitchFamily="34" charset="0"/>
              </a:rPr>
              <a:t>In this guide you will find the instructions on how to accept/refuse the grade: </a:t>
            </a:r>
            <a:endParaRPr lang="en-US" sz="2400" b="0" i="0" dirty="0">
              <a:solidFill>
                <a:srgbClr val="000000"/>
              </a:solidFill>
              <a:effectLst/>
              <a:latin typeface="Segoe UI" panose="020B0502040204020203" pitchFamily="34" charset="0"/>
            </a:endParaRPr>
          </a:p>
          <a:p>
            <a:pPr marL="0" indent="0" algn="l" rtl="0" fontAlgn="base">
              <a:buNone/>
            </a:pPr>
            <a:r>
              <a:rPr lang="en-US" sz="2400" b="0" i="0" u="sng" strike="noStrike" dirty="0">
                <a:solidFill>
                  <a:srgbClr val="0000FF"/>
                </a:solidFill>
                <a:effectLst/>
                <a:latin typeface="Calibri" panose="020F0502020204030204" pitchFamily="34" charset="0"/>
                <a:hlinkClick r:id="rId2"/>
              </a:rPr>
              <a:t>https://www.universitaeuropeadiroma.it/wp-content/uploads/2022/11/n.8-Verbalizzazione-in-English.pdf</a:t>
            </a:r>
            <a:r>
              <a:rPr lang="en-US" sz="2400" b="0" i="0" dirty="0">
                <a:solidFill>
                  <a:srgbClr val="000000"/>
                </a:solidFill>
                <a:effectLst/>
                <a:latin typeface="Calibri" panose="020F0502020204030204" pitchFamily="34" charset="0"/>
              </a:rPr>
              <a:t> </a:t>
            </a:r>
          </a:p>
          <a:p>
            <a:endParaRPr lang="en-GB" dirty="0"/>
          </a:p>
        </p:txBody>
      </p:sp>
      <p:sp>
        <p:nvSpPr>
          <p:cNvPr id="4" name="Ovale 3">
            <a:extLst>
              <a:ext uri="{FF2B5EF4-FFF2-40B4-BE49-F238E27FC236}">
                <a16:creationId xmlns:a16="http://schemas.microsoft.com/office/drawing/2014/main" id="{3BE251A8-7821-A723-6180-BB1CBA7BB630}"/>
              </a:ext>
            </a:extLst>
          </p:cNvPr>
          <p:cNvSpPr/>
          <p:nvPr/>
        </p:nvSpPr>
        <p:spPr bwMode="auto">
          <a:xfrm>
            <a:off x="12526" y="-3132"/>
            <a:ext cx="1196235" cy="1123167"/>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u="none" strike="noStrike" cap="none" normalizeH="0" baseline="0">
              <a:ln>
                <a:noFill/>
              </a:ln>
              <a:solidFill>
                <a:schemeClr val="bg1"/>
              </a:solidFill>
              <a:effectLst/>
              <a:latin typeface="Arial" pitchFamily="34" charset="0"/>
            </a:endParaRPr>
          </a:p>
        </p:txBody>
      </p:sp>
    </p:spTree>
    <p:extLst>
      <p:ext uri="{BB962C8B-B14F-4D97-AF65-F5344CB8AC3E}">
        <p14:creationId xmlns:p14="http://schemas.microsoft.com/office/powerpoint/2010/main" val="47108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64225C-E904-6540-1ADE-8876D9B9DB12}"/>
              </a:ext>
            </a:extLst>
          </p:cNvPr>
          <p:cNvSpPr>
            <a:spLocks noGrp="1"/>
          </p:cNvSpPr>
          <p:nvPr>
            <p:ph type="title"/>
          </p:nvPr>
        </p:nvSpPr>
        <p:spPr>
          <a:xfrm>
            <a:off x="457200" y="128588"/>
            <a:ext cx="8223250" cy="1140172"/>
          </a:xfrm>
        </p:spPr>
        <p:txBody>
          <a:bodyPr/>
          <a:lstStyle/>
          <a:p>
            <a:r>
              <a:rPr lang="en-US" sz="3600" b="1" dirty="0">
                <a:solidFill>
                  <a:srgbClr val="0070C0"/>
                </a:solidFill>
                <a:latin typeface="Calibri"/>
                <a:cs typeface="Calibri"/>
              </a:rPr>
              <a:t>Grading system</a:t>
            </a:r>
            <a:endParaRPr lang="en-GB" sz="3600" b="1" dirty="0">
              <a:solidFill>
                <a:srgbClr val="0070C0"/>
              </a:solidFill>
              <a:latin typeface="Calibri"/>
              <a:cs typeface="Calibri"/>
            </a:endParaRPr>
          </a:p>
        </p:txBody>
      </p:sp>
      <p:sp>
        <p:nvSpPr>
          <p:cNvPr id="3" name="Segnaposto contenuto 2">
            <a:extLst>
              <a:ext uri="{FF2B5EF4-FFF2-40B4-BE49-F238E27FC236}">
                <a16:creationId xmlns:a16="http://schemas.microsoft.com/office/drawing/2014/main" id="{6E1A8BD5-6684-70DA-8627-D89E8BD53C32}"/>
              </a:ext>
            </a:extLst>
          </p:cNvPr>
          <p:cNvSpPr>
            <a:spLocks noGrp="1"/>
          </p:cNvSpPr>
          <p:nvPr>
            <p:ph idx="1"/>
          </p:nvPr>
        </p:nvSpPr>
        <p:spPr>
          <a:xfrm>
            <a:off x="755576" y="1700808"/>
            <a:ext cx="8223250" cy="4519613"/>
          </a:xfrm>
        </p:spPr>
        <p:txBody>
          <a:bodyPr/>
          <a:lstStyle/>
          <a:p>
            <a:pPr algn="l" rtl="0" fontAlgn="base"/>
            <a:endParaRPr lang="en-US" sz="3200" b="0" i="0" dirty="0">
              <a:solidFill>
                <a:srgbClr val="000000"/>
              </a:solidFill>
              <a:effectLst/>
              <a:latin typeface="Calibri" panose="020F0502020204030204" pitchFamily="34" charset="0"/>
            </a:endParaRPr>
          </a:p>
          <a:p>
            <a:pPr marL="0" indent="0" algn="l" rtl="0" fontAlgn="base">
              <a:buNone/>
            </a:pPr>
            <a:r>
              <a:rPr lang="en-US" sz="2400" b="0" i="0" dirty="0">
                <a:solidFill>
                  <a:srgbClr val="000000"/>
                </a:solidFill>
                <a:effectLst/>
                <a:latin typeface="Calibri" panose="020F0502020204030204" pitchFamily="34" charset="0"/>
              </a:rPr>
              <a:t>Please mind the equivalence with the Italian </a:t>
            </a:r>
            <a:r>
              <a:rPr lang="en-US" sz="2400" i="0" dirty="0">
                <a:solidFill>
                  <a:srgbClr val="000000"/>
                </a:solidFill>
                <a:effectLst/>
                <a:latin typeface="Calibri" panose="020F0502020204030204" pitchFamily="34" charset="0"/>
              </a:rPr>
              <a:t>grading system </a:t>
            </a:r>
            <a:r>
              <a:rPr lang="en-US" sz="2400" b="0" i="0" dirty="0">
                <a:solidFill>
                  <a:srgbClr val="000000"/>
                </a:solidFill>
                <a:effectLst/>
                <a:latin typeface="Calibri" panose="020F0502020204030204" pitchFamily="34" charset="0"/>
              </a:rPr>
              <a:t>when accepting/refusing your grade: </a:t>
            </a:r>
            <a:endParaRPr lang="en-US" sz="2400" b="0" i="0" dirty="0">
              <a:solidFill>
                <a:srgbClr val="000000"/>
              </a:solidFill>
              <a:effectLst/>
              <a:latin typeface="Segoe UI" panose="020B0502040204020203" pitchFamily="34" charset="0"/>
            </a:endParaRPr>
          </a:p>
          <a:p>
            <a:pPr marL="0" indent="0" algn="l" rtl="0" fontAlgn="base">
              <a:buNone/>
            </a:pPr>
            <a:r>
              <a:rPr lang="en-US" sz="2400" b="0" i="0" u="sng" strike="noStrike" dirty="0">
                <a:solidFill>
                  <a:srgbClr val="0000FF"/>
                </a:solidFill>
                <a:effectLst/>
                <a:latin typeface="Calibri" panose="020F0502020204030204" pitchFamily="34" charset="0"/>
                <a:hlinkClick r:id="rId2"/>
              </a:rPr>
              <a:t>https://www.universitaeuropeadiroma.it/en/international-exchanges/#tab_grading-system</a:t>
            </a:r>
            <a:r>
              <a:rPr lang="en-US" sz="2400" b="0" i="0" dirty="0">
                <a:solidFill>
                  <a:srgbClr val="000000"/>
                </a:solidFill>
                <a:effectLst/>
                <a:latin typeface="Calibri" panose="020F0502020204030204" pitchFamily="34" charset="0"/>
              </a:rPr>
              <a:t> </a:t>
            </a:r>
            <a:endParaRPr lang="en-US" sz="2400" b="0" i="0" dirty="0">
              <a:solidFill>
                <a:srgbClr val="000000"/>
              </a:solidFill>
              <a:effectLst/>
              <a:latin typeface="Segoe UI" panose="020B0502040204020203" pitchFamily="34" charset="0"/>
            </a:endParaRPr>
          </a:p>
          <a:p>
            <a:endParaRPr lang="en-GB" dirty="0"/>
          </a:p>
        </p:txBody>
      </p:sp>
      <p:sp>
        <p:nvSpPr>
          <p:cNvPr id="4" name="Ovale 3">
            <a:extLst>
              <a:ext uri="{FF2B5EF4-FFF2-40B4-BE49-F238E27FC236}">
                <a16:creationId xmlns:a16="http://schemas.microsoft.com/office/drawing/2014/main" id="{0E69617E-2F78-7E93-48CC-26D7AEB6623E}"/>
              </a:ext>
            </a:extLst>
          </p:cNvPr>
          <p:cNvSpPr/>
          <p:nvPr/>
        </p:nvSpPr>
        <p:spPr bwMode="auto">
          <a:xfrm>
            <a:off x="12526" y="-3132"/>
            <a:ext cx="1196235" cy="1123167"/>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u="none" strike="noStrike" cap="none" normalizeH="0" baseline="0">
              <a:ln>
                <a:noFill/>
              </a:ln>
              <a:solidFill>
                <a:schemeClr val="bg1"/>
              </a:solidFill>
              <a:effectLst/>
              <a:latin typeface="Arial" pitchFamily="34" charset="0"/>
            </a:endParaRPr>
          </a:p>
        </p:txBody>
      </p:sp>
    </p:spTree>
    <p:extLst>
      <p:ext uri="{BB962C8B-B14F-4D97-AF65-F5344CB8AC3E}">
        <p14:creationId xmlns:p14="http://schemas.microsoft.com/office/powerpoint/2010/main" val="338020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B9B31B-4E96-DC3A-2E54-A5E3D452E3E3}"/>
              </a:ext>
            </a:extLst>
          </p:cNvPr>
          <p:cNvSpPr>
            <a:spLocks noGrp="1"/>
          </p:cNvSpPr>
          <p:nvPr>
            <p:ph type="title"/>
          </p:nvPr>
        </p:nvSpPr>
        <p:spPr>
          <a:xfrm>
            <a:off x="457200" y="128588"/>
            <a:ext cx="8363272" cy="996156"/>
          </a:xfrm>
        </p:spPr>
        <p:txBody>
          <a:bodyPr/>
          <a:lstStyle/>
          <a:p>
            <a:r>
              <a:rPr lang="en-US" sz="3600" b="1" dirty="0">
                <a:solidFill>
                  <a:srgbClr val="0070C0"/>
                </a:solidFill>
                <a:latin typeface="Calibri"/>
                <a:cs typeface="Calibri"/>
              </a:rPr>
              <a:t>Exam sessions</a:t>
            </a:r>
            <a:endParaRPr lang="en-GB" sz="3600" b="1" dirty="0">
              <a:solidFill>
                <a:srgbClr val="0070C0"/>
              </a:solidFill>
              <a:latin typeface="Calibri"/>
              <a:cs typeface="Calibri"/>
            </a:endParaRPr>
          </a:p>
        </p:txBody>
      </p:sp>
      <p:sp>
        <p:nvSpPr>
          <p:cNvPr id="3" name="Segnaposto contenuto 2">
            <a:extLst>
              <a:ext uri="{FF2B5EF4-FFF2-40B4-BE49-F238E27FC236}">
                <a16:creationId xmlns:a16="http://schemas.microsoft.com/office/drawing/2014/main" id="{50A68B33-10C3-649B-C6A1-0E35F4EE0B2A}"/>
              </a:ext>
            </a:extLst>
          </p:cNvPr>
          <p:cNvSpPr>
            <a:spLocks noGrp="1"/>
          </p:cNvSpPr>
          <p:nvPr>
            <p:ph idx="1"/>
          </p:nvPr>
        </p:nvSpPr>
        <p:spPr>
          <a:xfrm>
            <a:off x="1187624" y="1916832"/>
            <a:ext cx="8223250" cy="4519613"/>
          </a:xfrm>
        </p:spPr>
        <p:txBody>
          <a:bodyPr/>
          <a:lstStyle/>
          <a:p>
            <a:pPr marL="0" indent="0" algn="l">
              <a:buNone/>
            </a:pPr>
            <a:r>
              <a:rPr lang="en-US" sz="2800" dirty="0">
                <a:solidFill>
                  <a:srgbClr val="0B2E06"/>
                </a:solidFill>
                <a:ea typeface="+mn-lt"/>
                <a:cs typeface="+mn-lt"/>
              </a:rPr>
              <a:t>You can choose to take your exams in the</a:t>
            </a:r>
          </a:p>
          <a:p>
            <a:pPr algn="l">
              <a:buFont typeface="Arial" panose="020B0604020202020204" pitchFamily="34" charset="0"/>
              <a:buChar char="•"/>
            </a:pPr>
            <a:r>
              <a:rPr lang="en-US" sz="2800" dirty="0">
                <a:solidFill>
                  <a:srgbClr val="0B2E06"/>
                </a:solidFill>
                <a:ea typeface="+mn-lt"/>
                <a:cs typeface="+mn-lt"/>
              </a:rPr>
              <a:t>Extraordinary session (from 15/12/22 to 21/12/22) AND/OR</a:t>
            </a:r>
          </a:p>
          <a:p>
            <a:pPr algn="l">
              <a:buFont typeface="Arial" panose="020B0604020202020204" pitchFamily="34" charset="0"/>
              <a:buChar char="•"/>
            </a:pPr>
            <a:r>
              <a:rPr lang="en-US" sz="2800" dirty="0">
                <a:solidFill>
                  <a:srgbClr val="0B2E06"/>
                </a:solidFill>
                <a:ea typeface="+mn-lt"/>
                <a:cs typeface="+mn-lt"/>
              </a:rPr>
              <a:t>Winter session (from 10/01/23 to 18/02/23)</a:t>
            </a:r>
          </a:p>
          <a:p>
            <a:pPr marL="0" indent="0">
              <a:buNone/>
            </a:pPr>
            <a:endParaRPr lang="en-GB" sz="2800" u="sng" dirty="0">
              <a:solidFill>
                <a:srgbClr val="FF0000"/>
              </a:solidFill>
              <a:ea typeface="+mn-lt"/>
              <a:cs typeface="+mn-lt"/>
            </a:endParaRPr>
          </a:p>
          <a:p>
            <a:pPr marL="0" indent="0" algn="ctr">
              <a:buNone/>
            </a:pPr>
            <a:r>
              <a:rPr lang="en-GB" sz="2800" u="sng" dirty="0">
                <a:solidFill>
                  <a:srgbClr val="FF0000"/>
                </a:solidFill>
                <a:ea typeface="+mn-lt"/>
                <a:cs typeface="+mn-lt"/>
              </a:rPr>
              <a:t>BUT REMEMBER </a:t>
            </a:r>
          </a:p>
        </p:txBody>
      </p:sp>
      <p:sp>
        <p:nvSpPr>
          <p:cNvPr id="4" name="Ovale 3">
            <a:extLst>
              <a:ext uri="{FF2B5EF4-FFF2-40B4-BE49-F238E27FC236}">
                <a16:creationId xmlns:a16="http://schemas.microsoft.com/office/drawing/2014/main" id="{CD694136-2926-315A-FC42-9202A6116997}"/>
              </a:ext>
            </a:extLst>
          </p:cNvPr>
          <p:cNvSpPr/>
          <p:nvPr/>
        </p:nvSpPr>
        <p:spPr bwMode="auto">
          <a:xfrm>
            <a:off x="12526" y="-3132"/>
            <a:ext cx="1196235" cy="1123167"/>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u="none" strike="noStrike" cap="none" normalizeH="0" baseline="0">
              <a:ln>
                <a:noFill/>
              </a:ln>
              <a:solidFill>
                <a:schemeClr val="bg1"/>
              </a:solidFill>
              <a:effectLst/>
              <a:latin typeface="Arial" pitchFamily="34" charset="0"/>
            </a:endParaRPr>
          </a:p>
        </p:txBody>
      </p:sp>
    </p:spTree>
    <p:extLst>
      <p:ext uri="{BB962C8B-B14F-4D97-AF65-F5344CB8AC3E}">
        <p14:creationId xmlns:p14="http://schemas.microsoft.com/office/powerpoint/2010/main" val="281226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a:extLst>
              <a:ext uri="{FF2B5EF4-FFF2-40B4-BE49-F238E27FC236}">
                <a16:creationId xmlns:a16="http://schemas.microsoft.com/office/drawing/2014/main" id="{5A93F13D-1C66-463E-BA19-19B8130895DA}"/>
              </a:ext>
            </a:extLst>
          </p:cNvPr>
          <p:cNvSpPr>
            <a:spLocks noGrp="1" noChangeArrowheads="1"/>
          </p:cNvSpPr>
          <p:nvPr>
            <p:ph type="title"/>
          </p:nvPr>
        </p:nvSpPr>
        <p:spPr>
          <a:xfrm>
            <a:off x="457200" y="128588"/>
            <a:ext cx="8249227" cy="716107"/>
          </a:xfrm>
        </p:spPr>
        <p:txBody>
          <a:bodyPr/>
          <a:lstStyle/>
          <a:p>
            <a:r>
              <a:rPr lang="it-IT" altLang="it-IT" sz="3600" b="1" dirty="0">
                <a:solidFill>
                  <a:srgbClr val="0070C0"/>
                </a:solidFill>
                <a:latin typeface="Calibri"/>
                <a:cs typeface="Calibri"/>
              </a:rPr>
              <a:t>Lesson </a:t>
            </a:r>
            <a:r>
              <a:rPr lang="it-IT" altLang="it-IT" sz="3600" b="1" dirty="0" err="1">
                <a:solidFill>
                  <a:srgbClr val="0070C0"/>
                </a:solidFill>
                <a:latin typeface="Calibri"/>
                <a:cs typeface="Calibri"/>
              </a:rPr>
              <a:t>attendance</a:t>
            </a:r>
            <a:r>
              <a:rPr lang="it-IT" altLang="it-IT" sz="3600" b="1" dirty="0">
                <a:solidFill>
                  <a:srgbClr val="0070C0"/>
                </a:solidFill>
                <a:latin typeface="Calibri"/>
                <a:cs typeface="Calibri"/>
              </a:rPr>
              <a:t> </a:t>
            </a:r>
            <a:r>
              <a:rPr lang="it-IT" altLang="it-IT" sz="3600" b="1" dirty="0" err="1">
                <a:solidFill>
                  <a:srgbClr val="0070C0"/>
                </a:solidFill>
                <a:latin typeface="Calibri"/>
                <a:cs typeface="Calibri"/>
              </a:rPr>
              <a:t>registration</a:t>
            </a:r>
            <a:r>
              <a:rPr lang="it-IT" altLang="it-IT" sz="3600" b="1" dirty="0">
                <a:solidFill>
                  <a:srgbClr val="0070C0"/>
                </a:solidFill>
                <a:latin typeface="Calibri"/>
                <a:cs typeface="Calibri"/>
              </a:rPr>
              <a:t> </a:t>
            </a:r>
            <a:br>
              <a:rPr lang="it-IT" altLang="it-IT" sz="3600" b="1" dirty="0">
                <a:solidFill>
                  <a:srgbClr val="0070C0"/>
                </a:solidFill>
                <a:latin typeface="Calibri"/>
                <a:cs typeface="Calibri"/>
              </a:rPr>
            </a:br>
            <a:r>
              <a:rPr lang="it-IT" altLang="it-IT" sz="3600" b="1" i="1" dirty="0">
                <a:solidFill>
                  <a:srgbClr val="0070C0"/>
                </a:solidFill>
                <a:latin typeface="Calibri"/>
                <a:cs typeface="Calibri"/>
              </a:rPr>
              <a:t>(Rileva presenza)</a:t>
            </a:r>
          </a:p>
        </p:txBody>
      </p:sp>
      <p:sp>
        <p:nvSpPr>
          <p:cNvPr id="2" name="Ovale 1">
            <a:extLst>
              <a:ext uri="{FF2B5EF4-FFF2-40B4-BE49-F238E27FC236}">
                <a16:creationId xmlns:a16="http://schemas.microsoft.com/office/drawing/2014/main" id="{9E238FF9-C9EA-4E58-B159-A916FCF99FA5}"/>
              </a:ext>
            </a:extLst>
          </p:cNvPr>
          <p:cNvSpPr/>
          <p:nvPr/>
        </p:nvSpPr>
        <p:spPr bwMode="auto">
          <a:xfrm>
            <a:off x="12526" y="-3132"/>
            <a:ext cx="1196235" cy="1123167"/>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u="none" strike="noStrike" cap="none" normalizeH="0" baseline="0">
              <a:ln>
                <a:noFill/>
              </a:ln>
              <a:solidFill>
                <a:schemeClr val="bg1"/>
              </a:solidFill>
              <a:effectLst/>
              <a:latin typeface="Arial" pitchFamily="34" charset="0"/>
            </a:endParaRPr>
          </a:p>
        </p:txBody>
      </p:sp>
      <p:sp>
        <p:nvSpPr>
          <p:cNvPr id="5" name="Segnaposto contenuto 4">
            <a:extLst>
              <a:ext uri="{FF2B5EF4-FFF2-40B4-BE49-F238E27FC236}">
                <a16:creationId xmlns:a16="http://schemas.microsoft.com/office/drawing/2014/main" id="{946FEE33-EF25-1932-21AC-94F328311EB3}"/>
              </a:ext>
            </a:extLst>
          </p:cNvPr>
          <p:cNvSpPr>
            <a:spLocks noGrp="1"/>
          </p:cNvSpPr>
          <p:nvPr>
            <p:ph idx="1"/>
          </p:nvPr>
        </p:nvSpPr>
        <p:spPr/>
        <p:txBody>
          <a:bodyPr/>
          <a:lstStyle/>
          <a:p>
            <a:r>
              <a:rPr lang="it-IT" sz="2800" u="sng" dirty="0">
                <a:solidFill>
                  <a:srgbClr val="FF0000"/>
                </a:solidFill>
                <a:ea typeface="+mn-lt"/>
                <a:cs typeface="+mn-lt"/>
              </a:rPr>
              <a:t>Students are </a:t>
            </a:r>
            <a:r>
              <a:rPr lang="it-IT" sz="2800" u="sng" dirty="0" err="1">
                <a:solidFill>
                  <a:srgbClr val="FF0000"/>
                </a:solidFill>
                <a:ea typeface="+mn-lt"/>
                <a:cs typeface="+mn-lt"/>
              </a:rPr>
              <a:t>required</a:t>
            </a:r>
            <a:r>
              <a:rPr lang="it-IT" sz="2800" u="sng" dirty="0">
                <a:solidFill>
                  <a:srgbClr val="FF0000"/>
                </a:solidFill>
                <a:ea typeface="+mn-lt"/>
                <a:cs typeface="+mn-lt"/>
              </a:rPr>
              <a:t> to </a:t>
            </a:r>
            <a:r>
              <a:rPr lang="it-IT" sz="2800" u="sng" dirty="0" err="1">
                <a:solidFill>
                  <a:srgbClr val="FF0000"/>
                </a:solidFill>
                <a:ea typeface="+mn-lt"/>
                <a:cs typeface="+mn-lt"/>
              </a:rPr>
              <a:t>attend</a:t>
            </a:r>
            <a:r>
              <a:rPr lang="it-IT" sz="2800" u="sng" dirty="0">
                <a:solidFill>
                  <a:srgbClr val="FF0000"/>
                </a:solidFill>
                <a:ea typeface="+mn-lt"/>
                <a:cs typeface="+mn-lt"/>
              </a:rPr>
              <a:t> </a:t>
            </a:r>
            <a:r>
              <a:rPr lang="it-IT" sz="2800" u="sng" dirty="0" err="1">
                <a:solidFill>
                  <a:srgbClr val="FF0000"/>
                </a:solidFill>
                <a:ea typeface="+mn-lt"/>
                <a:cs typeface="+mn-lt"/>
              </a:rPr>
              <a:t>at</a:t>
            </a:r>
            <a:r>
              <a:rPr lang="it-IT" sz="2800" u="sng" dirty="0">
                <a:solidFill>
                  <a:srgbClr val="FF0000"/>
                </a:solidFill>
                <a:ea typeface="+mn-lt"/>
                <a:cs typeface="+mn-lt"/>
              </a:rPr>
              <a:t> </a:t>
            </a:r>
            <a:r>
              <a:rPr lang="it-IT" sz="2800" u="sng" dirty="0" err="1">
                <a:solidFill>
                  <a:srgbClr val="FF0000"/>
                </a:solidFill>
                <a:ea typeface="+mn-lt"/>
                <a:cs typeface="+mn-lt"/>
              </a:rPr>
              <a:t>least</a:t>
            </a:r>
            <a:r>
              <a:rPr lang="it-IT" sz="2800" u="sng" dirty="0">
                <a:solidFill>
                  <a:srgbClr val="FF0000"/>
                </a:solidFill>
                <a:ea typeface="+mn-lt"/>
                <a:cs typeface="+mn-lt"/>
              </a:rPr>
              <a:t> </a:t>
            </a:r>
            <a:r>
              <a:rPr lang="it-IT" sz="2800" b="1" u="sng" dirty="0">
                <a:solidFill>
                  <a:srgbClr val="FF0000"/>
                </a:solidFill>
                <a:ea typeface="+mn-lt"/>
                <a:cs typeface="+mn-lt"/>
              </a:rPr>
              <a:t>50 %</a:t>
            </a:r>
            <a:r>
              <a:rPr lang="it-IT" sz="2800" u="sng" dirty="0">
                <a:solidFill>
                  <a:srgbClr val="FF0000"/>
                </a:solidFill>
                <a:ea typeface="+mn-lt"/>
                <a:cs typeface="+mn-lt"/>
              </a:rPr>
              <a:t> of a </a:t>
            </a:r>
            <a:r>
              <a:rPr lang="it-IT" sz="2800" u="sng" dirty="0" err="1">
                <a:solidFill>
                  <a:srgbClr val="FF0000"/>
                </a:solidFill>
                <a:ea typeface="+mn-lt"/>
                <a:cs typeface="+mn-lt"/>
              </a:rPr>
              <a:t>course</a:t>
            </a:r>
            <a:r>
              <a:rPr lang="it-IT" sz="2800" u="sng" dirty="0">
                <a:solidFill>
                  <a:srgbClr val="FF0000"/>
                </a:solidFill>
                <a:ea typeface="+mn-lt"/>
                <a:cs typeface="+mn-lt"/>
              </a:rPr>
              <a:t> </a:t>
            </a:r>
            <a:r>
              <a:rPr lang="it-IT" sz="2800" u="sng" dirty="0" err="1">
                <a:solidFill>
                  <a:srgbClr val="FF0000"/>
                </a:solidFill>
                <a:ea typeface="+mn-lt"/>
                <a:cs typeface="+mn-lt"/>
              </a:rPr>
              <a:t>lessons</a:t>
            </a:r>
            <a:r>
              <a:rPr lang="it-IT" sz="2800" u="sng" dirty="0">
                <a:solidFill>
                  <a:srgbClr val="FF0000"/>
                </a:solidFill>
                <a:ea typeface="+mn-lt"/>
                <a:cs typeface="+mn-lt"/>
              </a:rPr>
              <a:t> in order to be </a:t>
            </a:r>
            <a:r>
              <a:rPr lang="it-IT" sz="2800" u="sng" dirty="0" err="1">
                <a:solidFill>
                  <a:srgbClr val="FF0000"/>
                </a:solidFill>
                <a:ea typeface="+mn-lt"/>
                <a:cs typeface="+mn-lt"/>
              </a:rPr>
              <a:t>allowed</a:t>
            </a:r>
            <a:r>
              <a:rPr lang="it-IT" sz="2800" u="sng" dirty="0">
                <a:solidFill>
                  <a:srgbClr val="FF0000"/>
                </a:solidFill>
                <a:ea typeface="+mn-lt"/>
                <a:cs typeface="+mn-lt"/>
              </a:rPr>
              <a:t> to take the </a:t>
            </a:r>
            <a:r>
              <a:rPr lang="it-IT" sz="2800" u="sng" dirty="0" err="1">
                <a:solidFill>
                  <a:srgbClr val="FF0000"/>
                </a:solidFill>
                <a:ea typeface="+mn-lt"/>
                <a:cs typeface="+mn-lt"/>
              </a:rPr>
              <a:t>corresponding</a:t>
            </a:r>
            <a:r>
              <a:rPr lang="it-IT" sz="2800" u="sng" dirty="0">
                <a:solidFill>
                  <a:srgbClr val="FF0000"/>
                </a:solidFill>
                <a:ea typeface="+mn-lt"/>
                <a:cs typeface="+mn-lt"/>
              </a:rPr>
              <a:t> </a:t>
            </a:r>
            <a:r>
              <a:rPr lang="it-IT" sz="2800" u="sng" dirty="0" err="1">
                <a:solidFill>
                  <a:srgbClr val="FF0000"/>
                </a:solidFill>
                <a:ea typeface="+mn-lt"/>
                <a:cs typeface="+mn-lt"/>
              </a:rPr>
              <a:t>exam</a:t>
            </a:r>
            <a:r>
              <a:rPr lang="it-IT" sz="2800" u="sng" dirty="0">
                <a:solidFill>
                  <a:srgbClr val="FF0000"/>
                </a:solidFill>
                <a:ea typeface="+mn-lt"/>
                <a:cs typeface="+mn-lt"/>
              </a:rPr>
              <a:t> in the </a:t>
            </a:r>
            <a:r>
              <a:rPr lang="it-IT" sz="2800" b="1" u="sng" dirty="0" err="1">
                <a:solidFill>
                  <a:srgbClr val="FF0000"/>
                </a:solidFill>
                <a:ea typeface="+mn-lt"/>
                <a:cs typeface="+mn-lt"/>
              </a:rPr>
              <a:t>extraordinary</a:t>
            </a:r>
            <a:r>
              <a:rPr lang="it-IT" sz="2800" u="sng" dirty="0">
                <a:solidFill>
                  <a:srgbClr val="FF0000"/>
                </a:solidFill>
                <a:ea typeface="+mn-lt"/>
                <a:cs typeface="+mn-lt"/>
              </a:rPr>
              <a:t> session and the </a:t>
            </a:r>
            <a:r>
              <a:rPr lang="it-IT" sz="2800" b="1" u="sng" dirty="0">
                <a:solidFill>
                  <a:srgbClr val="FF0000"/>
                </a:solidFill>
                <a:ea typeface="+mn-lt"/>
                <a:cs typeface="+mn-lt"/>
              </a:rPr>
              <a:t>first call</a:t>
            </a:r>
            <a:r>
              <a:rPr lang="it-IT" sz="2800" u="sng" dirty="0">
                <a:solidFill>
                  <a:srgbClr val="FF0000"/>
                </a:solidFill>
                <a:ea typeface="+mn-lt"/>
                <a:cs typeface="+mn-lt"/>
              </a:rPr>
              <a:t> of the Winter session.</a:t>
            </a:r>
          </a:p>
          <a:p>
            <a:endParaRPr lang="it-IT" sz="2800" u="sng" dirty="0">
              <a:solidFill>
                <a:srgbClr val="FF0000"/>
              </a:solidFill>
              <a:ea typeface="+mn-lt"/>
              <a:cs typeface="+mn-lt"/>
            </a:endParaRPr>
          </a:p>
          <a:p>
            <a:r>
              <a:rPr lang="it-IT" sz="2800" u="sng" dirty="0">
                <a:solidFill>
                  <a:srgbClr val="FF0000"/>
                </a:solidFill>
                <a:ea typeface="+mn-lt"/>
                <a:cs typeface="+mn-lt"/>
              </a:rPr>
              <a:t>Students </a:t>
            </a:r>
            <a:r>
              <a:rPr lang="it-IT" sz="2800" u="sng" dirty="0" err="1">
                <a:solidFill>
                  <a:srgbClr val="FF0000"/>
                </a:solidFill>
                <a:ea typeface="+mn-lt"/>
                <a:cs typeface="+mn-lt"/>
              </a:rPr>
              <a:t>who</a:t>
            </a:r>
            <a:r>
              <a:rPr lang="it-IT" sz="2800" u="sng" dirty="0">
                <a:solidFill>
                  <a:srgbClr val="FF0000"/>
                </a:solidFill>
                <a:ea typeface="+mn-lt"/>
                <a:cs typeface="+mn-lt"/>
              </a:rPr>
              <a:t> </a:t>
            </a:r>
            <a:r>
              <a:rPr lang="it-IT" sz="2800" u="sng" dirty="0" err="1">
                <a:solidFill>
                  <a:srgbClr val="FF0000"/>
                </a:solidFill>
                <a:ea typeface="+mn-lt"/>
                <a:cs typeface="+mn-lt"/>
              </a:rPr>
              <a:t>have</a:t>
            </a:r>
            <a:r>
              <a:rPr lang="it-IT" sz="2800" u="sng" dirty="0">
                <a:solidFill>
                  <a:srgbClr val="FF0000"/>
                </a:solidFill>
                <a:ea typeface="+mn-lt"/>
                <a:cs typeface="+mn-lt"/>
              </a:rPr>
              <a:t> </a:t>
            </a:r>
            <a:r>
              <a:rPr lang="it-IT" sz="2800" b="1" u="sng" dirty="0" err="1">
                <a:solidFill>
                  <a:srgbClr val="FF0000"/>
                </a:solidFill>
                <a:ea typeface="+mn-lt"/>
                <a:cs typeface="+mn-lt"/>
              </a:rPr>
              <a:t>not</a:t>
            </a:r>
            <a:r>
              <a:rPr lang="it-IT" sz="2800" u="sng" dirty="0">
                <a:solidFill>
                  <a:srgbClr val="FF0000"/>
                </a:solidFill>
                <a:ea typeface="+mn-lt"/>
                <a:cs typeface="+mn-lt"/>
              </a:rPr>
              <a:t> </a:t>
            </a:r>
            <a:r>
              <a:rPr lang="it-IT" sz="2800" u="sng" dirty="0" err="1">
                <a:solidFill>
                  <a:srgbClr val="FF0000"/>
                </a:solidFill>
                <a:ea typeface="+mn-lt"/>
                <a:cs typeface="+mn-lt"/>
              </a:rPr>
              <a:t>attended</a:t>
            </a:r>
            <a:r>
              <a:rPr lang="it-IT" sz="2800" u="sng" dirty="0">
                <a:solidFill>
                  <a:srgbClr val="FF0000"/>
                </a:solidFill>
                <a:ea typeface="+mn-lt"/>
                <a:cs typeface="+mn-lt"/>
              </a:rPr>
              <a:t> </a:t>
            </a:r>
            <a:r>
              <a:rPr lang="it-IT" sz="2800" u="sng" dirty="0" err="1">
                <a:solidFill>
                  <a:srgbClr val="FF0000"/>
                </a:solidFill>
                <a:ea typeface="+mn-lt"/>
                <a:cs typeface="+mn-lt"/>
              </a:rPr>
              <a:t>at</a:t>
            </a:r>
            <a:r>
              <a:rPr lang="it-IT" sz="2800" u="sng" dirty="0">
                <a:solidFill>
                  <a:srgbClr val="FF0000"/>
                </a:solidFill>
                <a:ea typeface="+mn-lt"/>
                <a:cs typeface="+mn-lt"/>
              </a:rPr>
              <a:t> </a:t>
            </a:r>
            <a:r>
              <a:rPr lang="it-IT" sz="2800" u="sng" dirty="0" err="1">
                <a:solidFill>
                  <a:srgbClr val="FF0000"/>
                </a:solidFill>
                <a:ea typeface="+mn-lt"/>
                <a:cs typeface="+mn-lt"/>
              </a:rPr>
              <a:t>least</a:t>
            </a:r>
            <a:r>
              <a:rPr lang="it-IT" sz="2800" u="sng" dirty="0">
                <a:solidFill>
                  <a:srgbClr val="FF0000"/>
                </a:solidFill>
                <a:ea typeface="+mn-lt"/>
                <a:cs typeface="+mn-lt"/>
              </a:rPr>
              <a:t> 50% of a </a:t>
            </a:r>
            <a:r>
              <a:rPr lang="it-IT" sz="2800" u="sng" dirty="0" err="1">
                <a:solidFill>
                  <a:srgbClr val="FF0000"/>
                </a:solidFill>
                <a:ea typeface="+mn-lt"/>
                <a:cs typeface="+mn-lt"/>
              </a:rPr>
              <a:t>course</a:t>
            </a:r>
            <a:r>
              <a:rPr lang="it-IT" sz="2800" u="sng" dirty="0">
                <a:solidFill>
                  <a:srgbClr val="FF0000"/>
                </a:solidFill>
                <a:ea typeface="+mn-lt"/>
                <a:cs typeface="+mn-lt"/>
              </a:rPr>
              <a:t> </a:t>
            </a:r>
            <a:r>
              <a:rPr lang="it-IT" sz="2800" u="sng" dirty="0" err="1">
                <a:solidFill>
                  <a:srgbClr val="FF0000"/>
                </a:solidFill>
                <a:ea typeface="+mn-lt"/>
                <a:cs typeface="+mn-lt"/>
              </a:rPr>
              <a:t>lessons</a:t>
            </a:r>
            <a:r>
              <a:rPr lang="it-IT" sz="2800" u="sng" dirty="0">
                <a:solidFill>
                  <a:srgbClr val="FF0000"/>
                </a:solidFill>
                <a:ea typeface="+mn-lt"/>
                <a:cs typeface="+mn-lt"/>
              </a:rPr>
              <a:t> </a:t>
            </a:r>
            <a:r>
              <a:rPr lang="it-IT" sz="2800" u="sng" dirty="0" err="1">
                <a:solidFill>
                  <a:srgbClr val="FF0000"/>
                </a:solidFill>
                <a:ea typeface="+mn-lt"/>
                <a:cs typeface="+mn-lt"/>
              </a:rPr>
              <a:t>will</a:t>
            </a:r>
            <a:r>
              <a:rPr lang="it-IT" sz="2800" u="sng" dirty="0">
                <a:solidFill>
                  <a:srgbClr val="FF0000"/>
                </a:solidFill>
                <a:ea typeface="+mn-lt"/>
                <a:cs typeface="+mn-lt"/>
              </a:rPr>
              <a:t> be </a:t>
            </a:r>
            <a:r>
              <a:rPr lang="it-IT" sz="2800" b="1" u="sng" dirty="0" err="1">
                <a:solidFill>
                  <a:srgbClr val="FF0000"/>
                </a:solidFill>
                <a:ea typeface="+mn-lt"/>
                <a:cs typeface="+mn-lt"/>
              </a:rPr>
              <a:t>exclusively</a:t>
            </a:r>
            <a:r>
              <a:rPr lang="it-IT" sz="2800" u="sng" dirty="0">
                <a:solidFill>
                  <a:srgbClr val="FF0000"/>
                </a:solidFill>
                <a:ea typeface="+mn-lt"/>
                <a:cs typeface="+mn-lt"/>
              </a:rPr>
              <a:t> </a:t>
            </a:r>
            <a:r>
              <a:rPr lang="it-IT" sz="2800" u="sng" dirty="0" err="1">
                <a:solidFill>
                  <a:srgbClr val="FF0000"/>
                </a:solidFill>
                <a:ea typeface="+mn-lt"/>
                <a:cs typeface="+mn-lt"/>
              </a:rPr>
              <a:t>allowed</a:t>
            </a:r>
            <a:r>
              <a:rPr lang="it-IT" sz="2800" u="sng" dirty="0">
                <a:solidFill>
                  <a:srgbClr val="FF0000"/>
                </a:solidFill>
                <a:ea typeface="+mn-lt"/>
                <a:cs typeface="+mn-lt"/>
              </a:rPr>
              <a:t> to </a:t>
            </a:r>
            <a:r>
              <a:rPr lang="it-IT" sz="2800" u="sng" dirty="0" err="1">
                <a:solidFill>
                  <a:srgbClr val="FF0000"/>
                </a:solidFill>
                <a:ea typeface="+mn-lt"/>
                <a:cs typeface="+mn-lt"/>
              </a:rPr>
              <a:t>participate</a:t>
            </a:r>
            <a:r>
              <a:rPr lang="it-IT" sz="2800" u="sng" dirty="0">
                <a:solidFill>
                  <a:srgbClr val="FF0000"/>
                </a:solidFill>
                <a:ea typeface="+mn-lt"/>
                <a:cs typeface="+mn-lt"/>
              </a:rPr>
              <a:t> in the last </a:t>
            </a:r>
            <a:r>
              <a:rPr lang="it-IT" sz="2800" u="sng" dirty="0" err="1">
                <a:solidFill>
                  <a:srgbClr val="FF0000"/>
                </a:solidFill>
                <a:ea typeface="+mn-lt"/>
                <a:cs typeface="+mn-lt"/>
              </a:rPr>
              <a:t>two</a:t>
            </a:r>
            <a:r>
              <a:rPr lang="it-IT" sz="2800" u="sng" dirty="0">
                <a:solidFill>
                  <a:srgbClr val="FF0000"/>
                </a:solidFill>
                <a:ea typeface="+mn-lt"/>
                <a:cs typeface="+mn-lt"/>
              </a:rPr>
              <a:t> calls of the Winter session in </a:t>
            </a:r>
            <a:r>
              <a:rPr lang="it-IT" sz="2800" b="1" u="sng" dirty="0" err="1">
                <a:solidFill>
                  <a:srgbClr val="FF0000"/>
                </a:solidFill>
                <a:ea typeface="+mn-lt"/>
                <a:cs typeface="+mn-lt"/>
              </a:rPr>
              <a:t>January</a:t>
            </a:r>
            <a:r>
              <a:rPr lang="it-IT" sz="2800" b="1" u="sng" dirty="0">
                <a:solidFill>
                  <a:srgbClr val="FF0000"/>
                </a:solidFill>
                <a:ea typeface="+mn-lt"/>
                <a:cs typeface="+mn-lt"/>
              </a:rPr>
              <a:t> and </a:t>
            </a:r>
            <a:r>
              <a:rPr lang="it-IT" sz="2800" b="1" u="sng" dirty="0" err="1">
                <a:solidFill>
                  <a:srgbClr val="FF0000"/>
                </a:solidFill>
                <a:ea typeface="+mn-lt"/>
                <a:cs typeface="+mn-lt"/>
              </a:rPr>
              <a:t>February</a:t>
            </a:r>
            <a:r>
              <a:rPr lang="it-IT" sz="2800" u="sng" dirty="0">
                <a:solidFill>
                  <a:srgbClr val="FF0000"/>
                </a:solidFill>
                <a:ea typeface="+mn-lt"/>
                <a:cs typeface="+mn-lt"/>
              </a:rPr>
              <a:t> in </a:t>
            </a:r>
            <a:r>
              <a:rPr lang="it-IT" sz="2800" u="sng" dirty="0" err="1">
                <a:solidFill>
                  <a:srgbClr val="FF0000"/>
                </a:solidFill>
                <a:ea typeface="+mn-lt"/>
                <a:cs typeface="+mn-lt"/>
              </a:rPr>
              <a:t>person</a:t>
            </a:r>
            <a:r>
              <a:rPr lang="it-IT" sz="2800" u="sng" dirty="0">
                <a:solidFill>
                  <a:srgbClr val="FF0000"/>
                </a:solidFill>
                <a:ea typeface="+mn-lt"/>
                <a:cs typeface="+mn-lt"/>
              </a:rPr>
              <a:t>. </a:t>
            </a:r>
            <a:r>
              <a:rPr lang="it-IT" sz="2800" u="sng" dirty="0" err="1">
                <a:solidFill>
                  <a:srgbClr val="FF0000"/>
                </a:solidFill>
                <a:ea typeface="+mn-lt"/>
                <a:cs typeface="+mn-lt"/>
              </a:rPr>
              <a:t>It</a:t>
            </a:r>
            <a:r>
              <a:rPr lang="it-IT" sz="2800" u="sng" dirty="0">
                <a:solidFill>
                  <a:srgbClr val="FF0000"/>
                </a:solidFill>
                <a:ea typeface="+mn-lt"/>
                <a:cs typeface="+mn-lt"/>
              </a:rPr>
              <a:t> </a:t>
            </a:r>
            <a:r>
              <a:rPr lang="it-IT" sz="2800" u="sng" dirty="0" err="1">
                <a:solidFill>
                  <a:srgbClr val="FF0000"/>
                </a:solidFill>
                <a:ea typeface="+mn-lt"/>
                <a:cs typeface="+mn-lt"/>
              </a:rPr>
              <a:t>is</a:t>
            </a:r>
            <a:r>
              <a:rPr lang="it-IT" sz="2800" u="sng" dirty="0">
                <a:solidFill>
                  <a:srgbClr val="FF0000"/>
                </a:solidFill>
                <a:ea typeface="+mn-lt"/>
                <a:cs typeface="+mn-lt"/>
              </a:rPr>
              <a:t> </a:t>
            </a:r>
            <a:r>
              <a:rPr lang="it-IT" sz="2800" u="sng" dirty="0" err="1">
                <a:solidFill>
                  <a:srgbClr val="FF0000"/>
                </a:solidFill>
                <a:ea typeface="+mn-lt"/>
                <a:cs typeface="+mn-lt"/>
              </a:rPr>
              <a:t>not</a:t>
            </a:r>
            <a:r>
              <a:rPr lang="it-IT" sz="2800" u="sng" dirty="0">
                <a:solidFill>
                  <a:srgbClr val="FF0000"/>
                </a:solidFill>
                <a:ea typeface="+mn-lt"/>
                <a:cs typeface="+mn-lt"/>
              </a:rPr>
              <a:t> </a:t>
            </a:r>
            <a:r>
              <a:rPr lang="it-IT" sz="2800" u="sng" dirty="0" err="1">
                <a:solidFill>
                  <a:srgbClr val="FF0000"/>
                </a:solidFill>
                <a:ea typeface="+mn-lt"/>
                <a:cs typeface="+mn-lt"/>
              </a:rPr>
              <a:t>possible</a:t>
            </a:r>
            <a:r>
              <a:rPr lang="it-IT" sz="2800" u="sng" dirty="0">
                <a:solidFill>
                  <a:srgbClr val="FF0000"/>
                </a:solidFill>
                <a:ea typeface="+mn-lt"/>
                <a:cs typeface="+mn-lt"/>
              </a:rPr>
              <a:t> to take </a:t>
            </a:r>
            <a:r>
              <a:rPr lang="it-IT" sz="2800" u="sng" dirty="0" err="1">
                <a:solidFill>
                  <a:srgbClr val="FF0000"/>
                </a:solidFill>
                <a:ea typeface="+mn-lt"/>
                <a:cs typeface="+mn-lt"/>
              </a:rPr>
              <a:t>exams</a:t>
            </a:r>
            <a:r>
              <a:rPr lang="it-IT" sz="2800" u="sng" dirty="0">
                <a:solidFill>
                  <a:srgbClr val="FF0000"/>
                </a:solidFill>
                <a:ea typeface="+mn-lt"/>
                <a:cs typeface="+mn-lt"/>
              </a:rPr>
              <a:t> online.</a:t>
            </a:r>
            <a:r>
              <a:rPr lang="it-IT" dirty="0">
                <a:ea typeface="+mn-lt"/>
                <a:cs typeface="+mn-lt"/>
              </a:rPr>
              <a:t> </a:t>
            </a:r>
            <a:endParaRPr lang="it-IT" dirty="0">
              <a:cs typeface="Arial"/>
            </a:endParaRPr>
          </a:p>
          <a:p>
            <a:endParaRPr lang="it-IT" dirty="0">
              <a:cs typeface="Arial"/>
            </a:endParaRPr>
          </a:p>
          <a:p>
            <a:endParaRPr lang="it-IT" dirty="0">
              <a:cs typeface="Arial"/>
            </a:endParaRPr>
          </a:p>
        </p:txBody>
      </p:sp>
      <p:pic>
        <p:nvPicPr>
          <p:cNvPr id="3" name="Elemento grafico 3" descr="Avviso contorno">
            <a:extLst>
              <a:ext uri="{FF2B5EF4-FFF2-40B4-BE49-F238E27FC236}">
                <a16:creationId xmlns:a16="http://schemas.microsoft.com/office/drawing/2014/main" id="{2E6D1200-9787-5360-3A5F-5647F3DBAA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09741" y="-73188"/>
            <a:ext cx="1122218" cy="11222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a:extLst>
              <a:ext uri="{FF2B5EF4-FFF2-40B4-BE49-F238E27FC236}">
                <a16:creationId xmlns:a16="http://schemas.microsoft.com/office/drawing/2014/main" id="{5A93F13D-1C66-463E-BA19-19B8130895DA}"/>
              </a:ext>
            </a:extLst>
          </p:cNvPr>
          <p:cNvSpPr>
            <a:spLocks noGrp="1" noChangeArrowheads="1"/>
          </p:cNvSpPr>
          <p:nvPr>
            <p:ph type="title"/>
          </p:nvPr>
        </p:nvSpPr>
        <p:spPr>
          <a:xfrm>
            <a:off x="457200" y="128588"/>
            <a:ext cx="8249227" cy="716107"/>
          </a:xfrm>
        </p:spPr>
        <p:txBody>
          <a:bodyPr/>
          <a:lstStyle/>
          <a:p>
            <a:r>
              <a:rPr lang="it-IT" altLang="it-IT" sz="3600" b="1" err="1">
                <a:solidFill>
                  <a:srgbClr val="0070C0"/>
                </a:solidFill>
                <a:latin typeface="Calibri"/>
                <a:cs typeface="Calibri"/>
              </a:rPr>
              <a:t>Lesson</a:t>
            </a:r>
            <a:r>
              <a:rPr lang="it-IT" altLang="it-IT" sz="3600" b="1" dirty="0">
                <a:solidFill>
                  <a:srgbClr val="0070C0"/>
                </a:solidFill>
                <a:latin typeface="Calibri"/>
                <a:cs typeface="Calibri"/>
              </a:rPr>
              <a:t> </a:t>
            </a:r>
            <a:r>
              <a:rPr lang="it-IT" altLang="it-IT" sz="3600" b="1" err="1">
                <a:solidFill>
                  <a:srgbClr val="0070C0"/>
                </a:solidFill>
                <a:latin typeface="Calibri"/>
                <a:cs typeface="Calibri"/>
              </a:rPr>
              <a:t>attendance</a:t>
            </a:r>
            <a:r>
              <a:rPr lang="it-IT" altLang="it-IT" sz="3600" b="1" dirty="0">
                <a:solidFill>
                  <a:srgbClr val="0070C0"/>
                </a:solidFill>
                <a:latin typeface="Calibri"/>
                <a:cs typeface="Calibri"/>
              </a:rPr>
              <a:t> </a:t>
            </a:r>
            <a:r>
              <a:rPr lang="it-IT" altLang="it-IT" sz="3600" b="1">
                <a:solidFill>
                  <a:srgbClr val="0070C0"/>
                </a:solidFill>
                <a:latin typeface="Calibri"/>
                <a:cs typeface="Calibri"/>
              </a:rPr>
              <a:t>registration </a:t>
            </a:r>
            <a:br>
              <a:rPr lang="it-IT" altLang="it-IT" sz="3600" b="1" dirty="0">
                <a:solidFill>
                  <a:srgbClr val="0070C0"/>
                </a:solidFill>
                <a:latin typeface="Calibri"/>
                <a:cs typeface="Calibri"/>
              </a:rPr>
            </a:br>
            <a:r>
              <a:rPr lang="it-IT" altLang="it-IT" sz="3600" b="1" i="1">
                <a:solidFill>
                  <a:srgbClr val="0070C0"/>
                </a:solidFill>
                <a:latin typeface="Calibri"/>
                <a:cs typeface="Calibri"/>
              </a:rPr>
              <a:t>(Rileva presenza)</a:t>
            </a:r>
            <a:endParaRPr lang="it-IT" altLang="it-IT" sz="3600" b="1" i="1" dirty="0">
              <a:solidFill>
                <a:srgbClr val="0070C0"/>
              </a:solidFill>
              <a:latin typeface="Calibri"/>
              <a:cs typeface="Calibri"/>
            </a:endParaRPr>
          </a:p>
        </p:txBody>
      </p:sp>
      <p:sp>
        <p:nvSpPr>
          <p:cNvPr id="2" name="Ovale 1">
            <a:extLst>
              <a:ext uri="{FF2B5EF4-FFF2-40B4-BE49-F238E27FC236}">
                <a16:creationId xmlns:a16="http://schemas.microsoft.com/office/drawing/2014/main" id="{9E238FF9-C9EA-4E58-B159-A916FCF99FA5}"/>
              </a:ext>
            </a:extLst>
          </p:cNvPr>
          <p:cNvSpPr/>
          <p:nvPr/>
        </p:nvSpPr>
        <p:spPr bwMode="auto">
          <a:xfrm>
            <a:off x="12526" y="-3132"/>
            <a:ext cx="1196235" cy="1123167"/>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u="none" strike="noStrike" cap="none" normalizeH="0" baseline="0">
              <a:ln>
                <a:noFill/>
              </a:ln>
              <a:solidFill>
                <a:schemeClr val="bg1"/>
              </a:solidFill>
              <a:effectLst/>
              <a:latin typeface="Arial" pitchFamily="34" charset="0"/>
            </a:endParaRPr>
          </a:p>
        </p:txBody>
      </p:sp>
      <p:sp>
        <p:nvSpPr>
          <p:cNvPr id="5" name="Segnaposto contenuto 4">
            <a:extLst>
              <a:ext uri="{FF2B5EF4-FFF2-40B4-BE49-F238E27FC236}">
                <a16:creationId xmlns:a16="http://schemas.microsoft.com/office/drawing/2014/main" id="{946FEE33-EF25-1932-21AC-94F328311EB3}"/>
              </a:ext>
            </a:extLst>
          </p:cNvPr>
          <p:cNvSpPr>
            <a:spLocks noGrp="1"/>
          </p:cNvSpPr>
          <p:nvPr>
            <p:ph idx="1"/>
          </p:nvPr>
        </p:nvSpPr>
        <p:spPr>
          <a:xfrm>
            <a:off x="457200" y="1399674"/>
            <a:ext cx="8554118" cy="4900613"/>
          </a:xfrm>
        </p:spPr>
        <p:txBody>
          <a:bodyPr/>
          <a:lstStyle/>
          <a:p>
            <a:r>
              <a:rPr lang="it-IT" sz="2800" u="sng" dirty="0">
                <a:solidFill>
                  <a:srgbClr val="FF0000"/>
                </a:solidFill>
                <a:ea typeface="+mn-lt"/>
                <a:cs typeface="+mn-lt"/>
              </a:rPr>
              <a:t>Students must </a:t>
            </a:r>
            <a:r>
              <a:rPr lang="it-IT" sz="2800" b="1" u="sng" dirty="0" err="1">
                <a:solidFill>
                  <a:srgbClr val="FF0000"/>
                </a:solidFill>
                <a:ea typeface="+mn-lt"/>
                <a:cs typeface="+mn-lt"/>
              </a:rPr>
              <a:t>register</a:t>
            </a:r>
            <a:r>
              <a:rPr lang="it-IT" sz="2800" b="1" u="sng" dirty="0">
                <a:solidFill>
                  <a:srgbClr val="FF0000"/>
                </a:solidFill>
                <a:ea typeface="+mn-lt"/>
                <a:cs typeface="+mn-lt"/>
              </a:rPr>
              <a:t> </a:t>
            </a:r>
            <a:r>
              <a:rPr lang="it-IT" sz="2800" u="sng" dirty="0" err="1">
                <a:solidFill>
                  <a:srgbClr val="FF0000"/>
                </a:solidFill>
                <a:ea typeface="+mn-lt"/>
                <a:cs typeface="+mn-lt"/>
              </a:rPr>
              <a:t>their</a:t>
            </a:r>
            <a:r>
              <a:rPr lang="it-IT" sz="2800" u="sng" dirty="0">
                <a:solidFill>
                  <a:srgbClr val="FF0000"/>
                </a:solidFill>
                <a:ea typeface="+mn-lt"/>
                <a:cs typeface="+mn-lt"/>
              </a:rPr>
              <a:t> </a:t>
            </a:r>
            <a:r>
              <a:rPr lang="it-IT" sz="2800" b="1" u="sng" dirty="0" err="1">
                <a:solidFill>
                  <a:srgbClr val="FF0000"/>
                </a:solidFill>
                <a:ea typeface="+mn-lt"/>
                <a:cs typeface="+mn-lt"/>
              </a:rPr>
              <a:t>attendance</a:t>
            </a:r>
            <a:r>
              <a:rPr lang="it-IT" sz="2800" b="1" u="sng" dirty="0">
                <a:solidFill>
                  <a:srgbClr val="FF0000"/>
                </a:solidFill>
                <a:ea typeface="+mn-lt"/>
                <a:cs typeface="+mn-lt"/>
              </a:rPr>
              <a:t> </a:t>
            </a:r>
            <a:r>
              <a:rPr lang="it-IT" sz="2800" u="sng" dirty="0" err="1">
                <a:solidFill>
                  <a:srgbClr val="FF0000"/>
                </a:solidFill>
                <a:ea typeface="+mn-lt"/>
                <a:cs typeface="+mn-lt"/>
              </a:rPr>
              <a:t>digitally</a:t>
            </a:r>
            <a:r>
              <a:rPr lang="it-IT" sz="2800" u="sng" dirty="0">
                <a:solidFill>
                  <a:srgbClr val="FF0000"/>
                </a:solidFill>
                <a:ea typeface="+mn-lt"/>
                <a:cs typeface="+mn-lt"/>
              </a:rPr>
              <a:t>  </a:t>
            </a:r>
            <a:r>
              <a:rPr lang="it-IT" sz="2800" u="sng" dirty="0" err="1">
                <a:solidFill>
                  <a:srgbClr val="FF0000"/>
                </a:solidFill>
                <a:ea typeface="+mn-lt"/>
                <a:cs typeface="+mn-lt"/>
              </a:rPr>
              <a:t>through</a:t>
            </a:r>
            <a:r>
              <a:rPr lang="it-IT" sz="2800" u="sng" dirty="0">
                <a:solidFill>
                  <a:srgbClr val="FF0000"/>
                </a:solidFill>
                <a:ea typeface="+mn-lt"/>
                <a:cs typeface="+mn-lt"/>
              </a:rPr>
              <a:t> the </a:t>
            </a:r>
            <a:r>
              <a:rPr lang="it-IT" sz="2800" u="sng" dirty="0" err="1">
                <a:solidFill>
                  <a:srgbClr val="FF0000"/>
                </a:solidFill>
                <a:ea typeface="+mn-lt"/>
                <a:cs typeface="+mn-lt"/>
              </a:rPr>
              <a:t>UERClass</a:t>
            </a:r>
            <a:r>
              <a:rPr lang="it-IT" sz="2800" u="sng" dirty="0">
                <a:solidFill>
                  <a:srgbClr val="FF0000"/>
                </a:solidFill>
                <a:ea typeface="+mn-lt"/>
                <a:cs typeface="+mn-lt"/>
              </a:rPr>
              <a:t> app.</a:t>
            </a:r>
          </a:p>
          <a:p>
            <a:r>
              <a:rPr lang="it-IT" sz="2800" u="sng" dirty="0">
                <a:solidFill>
                  <a:srgbClr val="FF0000"/>
                </a:solidFill>
                <a:ea typeface="+mn-lt"/>
                <a:cs typeface="+mn-lt"/>
              </a:rPr>
              <a:t>In the </a:t>
            </a:r>
            <a:r>
              <a:rPr lang="it-IT" sz="2800" u="sng" dirty="0" err="1">
                <a:solidFill>
                  <a:srgbClr val="FF0000"/>
                </a:solidFill>
                <a:ea typeface="+mn-lt"/>
                <a:cs typeface="+mn-lt"/>
              </a:rPr>
              <a:t>unlikely</a:t>
            </a:r>
            <a:r>
              <a:rPr lang="it-IT" sz="2800" u="sng" dirty="0">
                <a:solidFill>
                  <a:srgbClr val="FF0000"/>
                </a:solidFill>
                <a:ea typeface="+mn-lt"/>
                <a:cs typeface="+mn-lt"/>
              </a:rPr>
              <a:t> event of </a:t>
            </a:r>
            <a:r>
              <a:rPr lang="it-IT" sz="2800" u="sng" dirty="0" err="1">
                <a:solidFill>
                  <a:srgbClr val="FF0000"/>
                </a:solidFill>
                <a:ea typeface="+mn-lt"/>
                <a:cs typeface="+mn-lt"/>
              </a:rPr>
              <a:t>misfunctioning</a:t>
            </a:r>
            <a:r>
              <a:rPr lang="it-IT" sz="2800" u="sng" dirty="0">
                <a:solidFill>
                  <a:srgbClr val="FF0000"/>
                </a:solidFill>
                <a:ea typeface="+mn-lt"/>
                <a:cs typeface="+mn-lt"/>
              </a:rPr>
              <a:t> of the </a:t>
            </a:r>
            <a:r>
              <a:rPr lang="it-IT" sz="2800" u="sng" dirty="0" err="1">
                <a:solidFill>
                  <a:srgbClr val="FF0000"/>
                </a:solidFill>
                <a:ea typeface="+mn-lt"/>
                <a:cs typeface="+mn-lt"/>
              </a:rPr>
              <a:t>UERClass</a:t>
            </a:r>
            <a:r>
              <a:rPr lang="it-IT" sz="2800" u="sng" dirty="0">
                <a:solidFill>
                  <a:srgbClr val="FF0000"/>
                </a:solidFill>
                <a:ea typeface="+mn-lt"/>
                <a:cs typeface="+mn-lt"/>
              </a:rPr>
              <a:t> app, </a:t>
            </a:r>
            <a:r>
              <a:rPr lang="it-IT" sz="2800" u="sng" dirty="0" err="1">
                <a:solidFill>
                  <a:srgbClr val="FF0000"/>
                </a:solidFill>
                <a:ea typeface="+mn-lt"/>
                <a:cs typeface="+mn-lt"/>
              </a:rPr>
              <a:t>students</a:t>
            </a:r>
            <a:r>
              <a:rPr lang="it-IT" sz="2800" u="sng" dirty="0">
                <a:solidFill>
                  <a:srgbClr val="FF0000"/>
                </a:solidFill>
                <a:ea typeface="+mn-lt"/>
                <a:cs typeface="+mn-lt"/>
              </a:rPr>
              <a:t> </a:t>
            </a:r>
            <a:r>
              <a:rPr lang="it-IT" sz="2800" u="sng" dirty="0" err="1">
                <a:solidFill>
                  <a:srgbClr val="FF0000"/>
                </a:solidFill>
                <a:ea typeface="+mn-lt"/>
                <a:cs typeface="+mn-lt"/>
              </a:rPr>
              <a:t>need</a:t>
            </a:r>
            <a:r>
              <a:rPr lang="it-IT" sz="2800" u="sng" dirty="0">
                <a:solidFill>
                  <a:srgbClr val="FF0000"/>
                </a:solidFill>
                <a:ea typeface="+mn-lt"/>
                <a:cs typeface="+mn-lt"/>
              </a:rPr>
              <a:t> to </a:t>
            </a:r>
            <a:r>
              <a:rPr lang="it-IT" sz="2800" b="1" u="sng" dirty="0" err="1">
                <a:solidFill>
                  <a:srgbClr val="FF0000"/>
                </a:solidFill>
                <a:ea typeface="+mn-lt"/>
                <a:cs typeface="+mn-lt"/>
              </a:rPr>
              <a:t>immediately</a:t>
            </a:r>
            <a:r>
              <a:rPr lang="it-IT" sz="2800" b="1" u="sng" dirty="0">
                <a:solidFill>
                  <a:srgbClr val="FF0000"/>
                </a:solidFill>
                <a:ea typeface="+mn-lt"/>
                <a:cs typeface="+mn-lt"/>
              </a:rPr>
              <a:t> </a:t>
            </a:r>
            <a:r>
              <a:rPr lang="it-IT" sz="2800" b="1" u="sng" dirty="0" err="1">
                <a:solidFill>
                  <a:srgbClr val="FF0000"/>
                </a:solidFill>
                <a:ea typeface="+mn-lt"/>
                <a:cs typeface="+mn-lt"/>
              </a:rPr>
              <a:t>inform</a:t>
            </a:r>
            <a:r>
              <a:rPr lang="it-IT" sz="2800" b="1" u="sng" dirty="0">
                <a:solidFill>
                  <a:srgbClr val="FF0000"/>
                </a:solidFill>
                <a:ea typeface="+mn-lt"/>
                <a:cs typeface="+mn-lt"/>
              </a:rPr>
              <a:t> the professor</a:t>
            </a:r>
            <a:r>
              <a:rPr lang="it-IT" sz="2800" u="sng" dirty="0">
                <a:solidFill>
                  <a:srgbClr val="FF0000"/>
                </a:solidFill>
                <a:ea typeface="+mn-lt"/>
                <a:cs typeface="+mn-lt"/>
              </a:rPr>
              <a:t> </a:t>
            </a:r>
            <a:r>
              <a:rPr lang="it-IT" sz="2800" u="sng" dirty="0" err="1">
                <a:solidFill>
                  <a:srgbClr val="FF0000"/>
                </a:solidFill>
                <a:ea typeface="+mn-lt"/>
                <a:cs typeface="+mn-lt"/>
              </a:rPr>
              <a:t>at</a:t>
            </a:r>
            <a:r>
              <a:rPr lang="it-IT" sz="2800" u="sng" dirty="0">
                <a:solidFill>
                  <a:srgbClr val="FF0000"/>
                </a:solidFill>
                <a:ea typeface="+mn-lt"/>
                <a:cs typeface="+mn-lt"/>
              </a:rPr>
              <a:t> the end of the </a:t>
            </a:r>
            <a:r>
              <a:rPr lang="it-IT" sz="2800" u="sng" dirty="0" err="1">
                <a:solidFill>
                  <a:srgbClr val="FF0000"/>
                </a:solidFill>
                <a:ea typeface="+mn-lt"/>
                <a:cs typeface="+mn-lt"/>
              </a:rPr>
              <a:t>same</a:t>
            </a:r>
            <a:r>
              <a:rPr lang="it-IT" sz="2800" u="sng" dirty="0">
                <a:solidFill>
                  <a:srgbClr val="FF0000"/>
                </a:solidFill>
                <a:ea typeface="+mn-lt"/>
                <a:cs typeface="+mn-lt"/>
              </a:rPr>
              <a:t> </a:t>
            </a:r>
            <a:r>
              <a:rPr lang="it-IT" sz="2800" u="sng" dirty="0" err="1">
                <a:solidFill>
                  <a:srgbClr val="FF0000"/>
                </a:solidFill>
                <a:ea typeface="+mn-lt"/>
                <a:cs typeface="+mn-lt"/>
              </a:rPr>
              <a:t>lesson</a:t>
            </a:r>
            <a:r>
              <a:rPr lang="it-IT" sz="2800" u="sng" dirty="0">
                <a:solidFill>
                  <a:srgbClr val="FF0000"/>
                </a:solidFill>
                <a:ea typeface="+mn-lt"/>
                <a:cs typeface="+mn-lt"/>
              </a:rPr>
              <a:t>, so </a:t>
            </a:r>
            <a:r>
              <a:rPr lang="it-IT" sz="2800" u="sng" dirty="0" err="1">
                <a:solidFill>
                  <a:srgbClr val="FF0000"/>
                </a:solidFill>
                <a:ea typeface="+mn-lt"/>
                <a:cs typeface="+mn-lt"/>
              </a:rPr>
              <a:t>that</a:t>
            </a:r>
            <a:r>
              <a:rPr lang="it-IT" sz="2800" u="sng" dirty="0">
                <a:solidFill>
                  <a:srgbClr val="FF0000"/>
                </a:solidFill>
                <a:ea typeface="+mn-lt"/>
                <a:cs typeface="+mn-lt"/>
              </a:rPr>
              <a:t> he/</a:t>
            </a:r>
            <a:r>
              <a:rPr lang="it-IT" sz="2800" u="sng" dirty="0" err="1">
                <a:solidFill>
                  <a:srgbClr val="FF0000"/>
                </a:solidFill>
                <a:ea typeface="+mn-lt"/>
                <a:cs typeface="+mn-lt"/>
              </a:rPr>
              <a:t>she</a:t>
            </a:r>
            <a:r>
              <a:rPr lang="it-IT" sz="2800" u="sng" dirty="0">
                <a:solidFill>
                  <a:srgbClr val="FF0000"/>
                </a:solidFill>
                <a:ea typeface="+mn-lt"/>
                <a:cs typeface="+mn-lt"/>
              </a:rPr>
              <a:t> can </a:t>
            </a:r>
            <a:r>
              <a:rPr lang="it-IT" sz="2800" u="sng" dirty="0" err="1">
                <a:solidFill>
                  <a:srgbClr val="FF0000"/>
                </a:solidFill>
                <a:ea typeface="+mn-lt"/>
                <a:cs typeface="+mn-lt"/>
              </a:rPr>
              <a:t>manually</a:t>
            </a:r>
            <a:r>
              <a:rPr lang="it-IT" sz="2800" u="sng" dirty="0">
                <a:solidFill>
                  <a:srgbClr val="FF0000"/>
                </a:solidFill>
                <a:ea typeface="+mn-lt"/>
                <a:cs typeface="+mn-lt"/>
              </a:rPr>
              <a:t> </a:t>
            </a:r>
            <a:r>
              <a:rPr lang="it-IT" sz="2800" u="sng" dirty="0" err="1">
                <a:solidFill>
                  <a:srgbClr val="FF0000"/>
                </a:solidFill>
                <a:ea typeface="+mn-lt"/>
                <a:cs typeface="+mn-lt"/>
              </a:rPr>
              <a:t>registered</a:t>
            </a:r>
            <a:r>
              <a:rPr lang="it-IT" sz="2800" u="sng" dirty="0">
                <a:solidFill>
                  <a:srgbClr val="FF0000"/>
                </a:solidFill>
                <a:ea typeface="+mn-lt"/>
                <a:cs typeface="+mn-lt"/>
              </a:rPr>
              <a:t> the </a:t>
            </a:r>
            <a:r>
              <a:rPr lang="it-IT" sz="2800" u="sng" dirty="0" err="1">
                <a:solidFill>
                  <a:srgbClr val="FF0000"/>
                </a:solidFill>
                <a:ea typeface="+mn-lt"/>
                <a:cs typeface="+mn-lt"/>
              </a:rPr>
              <a:t>student’s</a:t>
            </a:r>
            <a:r>
              <a:rPr lang="it-IT" sz="2800" u="sng" dirty="0">
                <a:solidFill>
                  <a:srgbClr val="FF0000"/>
                </a:solidFill>
                <a:ea typeface="+mn-lt"/>
                <a:cs typeface="+mn-lt"/>
              </a:rPr>
              <a:t> </a:t>
            </a:r>
            <a:r>
              <a:rPr lang="it-IT" sz="2800" u="sng" dirty="0" err="1">
                <a:solidFill>
                  <a:srgbClr val="FF0000"/>
                </a:solidFill>
                <a:ea typeface="+mn-lt"/>
                <a:cs typeface="+mn-lt"/>
              </a:rPr>
              <a:t>attendance</a:t>
            </a:r>
            <a:r>
              <a:rPr lang="it-IT" sz="2800" u="sng" dirty="0">
                <a:solidFill>
                  <a:srgbClr val="FF0000"/>
                </a:solidFill>
                <a:ea typeface="+mn-lt"/>
                <a:cs typeface="+mn-lt"/>
              </a:rPr>
              <a:t> </a:t>
            </a:r>
            <a:r>
              <a:rPr lang="it-IT" sz="2800" u="sng" dirty="0" err="1">
                <a:solidFill>
                  <a:srgbClr val="FF0000"/>
                </a:solidFill>
                <a:ea typeface="+mn-lt"/>
                <a:cs typeface="+mn-lt"/>
              </a:rPr>
              <a:t>at</a:t>
            </a:r>
            <a:r>
              <a:rPr lang="it-IT" sz="2800" u="sng" dirty="0">
                <a:solidFill>
                  <a:srgbClr val="FF0000"/>
                </a:solidFill>
                <a:ea typeface="+mn-lt"/>
                <a:cs typeface="+mn-lt"/>
              </a:rPr>
              <a:t> the end of the </a:t>
            </a:r>
            <a:r>
              <a:rPr lang="it-IT" sz="2800" u="sng" dirty="0" err="1">
                <a:solidFill>
                  <a:srgbClr val="FF0000"/>
                </a:solidFill>
                <a:ea typeface="+mn-lt"/>
                <a:cs typeface="+mn-lt"/>
              </a:rPr>
              <a:t>same</a:t>
            </a:r>
            <a:r>
              <a:rPr lang="it-IT" sz="2800" u="sng" dirty="0">
                <a:solidFill>
                  <a:srgbClr val="FF0000"/>
                </a:solidFill>
                <a:ea typeface="+mn-lt"/>
                <a:cs typeface="+mn-lt"/>
              </a:rPr>
              <a:t> </a:t>
            </a:r>
            <a:r>
              <a:rPr lang="it-IT" sz="2800" u="sng" dirty="0" err="1">
                <a:solidFill>
                  <a:srgbClr val="FF0000"/>
                </a:solidFill>
                <a:ea typeface="+mn-lt"/>
                <a:cs typeface="+mn-lt"/>
              </a:rPr>
              <a:t>lesson</a:t>
            </a:r>
            <a:r>
              <a:rPr lang="it-IT" sz="2800" u="sng" dirty="0">
                <a:solidFill>
                  <a:srgbClr val="FF0000"/>
                </a:solidFill>
                <a:ea typeface="+mn-lt"/>
                <a:cs typeface="+mn-lt"/>
              </a:rPr>
              <a:t>. </a:t>
            </a:r>
            <a:r>
              <a:rPr lang="it-IT" sz="2800" u="sng" dirty="0" err="1">
                <a:solidFill>
                  <a:srgbClr val="FF0000"/>
                </a:solidFill>
                <a:ea typeface="+mn-lt"/>
                <a:cs typeface="+mn-lt"/>
              </a:rPr>
              <a:t>It</a:t>
            </a:r>
            <a:r>
              <a:rPr lang="it-IT" sz="2800" u="sng" dirty="0">
                <a:solidFill>
                  <a:srgbClr val="FF0000"/>
                </a:solidFill>
                <a:ea typeface="+mn-lt"/>
                <a:cs typeface="+mn-lt"/>
              </a:rPr>
              <a:t> </a:t>
            </a:r>
            <a:r>
              <a:rPr lang="it-IT" sz="2800" u="sng" dirty="0" err="1">
                <a:solidFill>
                  <a:srgbClr val="FF0000"/>
                </a:solidFill>
                <a:ea typeface="+mn-lt"/>
                <a:cs typeface="+mn-lt"/>
              </a:rPr>
              <a:t>is</a:t>
            </a:r>
            <a:r>
              <a:rPr lang="it-IT" sz="2800" u="sng" dirty="0">
                <a:solidFill>
                  <a:srgbClr val="FF0000"/>
                </a:solidFill>
                <a:ea typeface="+mn-lt"/>
                <a:cs typeface="+mn-lt"/>
              </a:rPr>
              <a:t> </a:t>
            </a:r>
            <a:r>
              <a:rPr lang="it-IT" sz="2800" u="sng" dirty="0" err="1">
                <a:solidFill>
                  <a:srgbClr val="FF0000"/>
                </a:solidFill>
                <a:ea typeface="+mn-lt"/>
                <a:cs typeface="+mn-lt"/>
              </a:rPr>
              <a:t>not</a:t>
            </a:r>
            <a:r>
              <a:rPr lang="it-IT" sz="2800" u="sng" dirty="0">
                <a:solidFill>
                  <a:srgbClr val="FF0000"/>
                </a:solidFill>
                <a:ea typeface="+mn-lt"/>
                <a:cs typeface="+mn-lt"/>
              </a:rPr>
              <a:t> </a:t>
            </a:r>
            <a:r>
              <a:rPr lang="it-IT" sz="2800" u="sng" dirty="0" err="1">
                <a:solidFill>
                  <a:srgbClr val="FF0000"/>
                </a:solidFill>
                <a:ea typeface="+mn-lt"/>
                <a:cs typeface="+mn-lt"/>
              </a:rPr>
              <a:t>possible</a:t>
            </a:r>
            <a:r>
              <a:rPr lang="it-IT" sz="2800" u="sng" dirty="0">
                <a:solidFill>
                  <a:srgbClr val="FF0000"/>
                </a:solidFill>
                <a:ea typeface="+mn-lt"/>
                <a:cs typeface="+mn-lt"/>
              </a:rPr>
              <a:t> to </a:t>
            </a:r>
            <a:r>
              <a:rPr lang="it-IT" sz="2800" u="sng" dirty="0" err="1">
                <a:solidFill>
                  <a:srgbClr val="FF0000"/>
                </a:solidFill>
                <a:ea typeface="+mn-lt"/>
                <a:cs typeface="+mn-lt"/>
              </a:rPr>
              <a:t>allege</a:t>
            </a:r>
            <a:r>
              <a:rPr lang="it-IT" sz="2800" u="sng" dirty="0">
                <a:solidFill>
                  <a:srgbClr val="FF0000"/>
                </a:solidFill>
                <a:ea typeface="+mn-lt"/>
                <a:cs typeface="+mn-lt"/>
              </a:rPr>
              <a:t> </a:t>
            </a:r>
            <a:r>
              <a:rPr lang="it-IT" sz="2800" u="sng" dirty="0" err="1">
                <a:solidFill>
                  <a:srgbClr val="FF0000"/>
                </a:solidFill>
                <a:ea typeface="+mn-lt"/>
                <a:cs typeface="+mn-lt"/>
              </a:rPr>
              <a:t>at</a:t>
            </a:r>
            <a:r>
              <a:rPr lang="it-IT" sz="2800" u="sng" dirty="0">
                <a:solidFill>
                  <a:srgbClr val="FF0000"/>
                </a:solidFill>
                <a:ea typeface="+mn-lt"/>
                <a:cs typeface="+mn-lt"/>
              </a:rPr>
              <a:t> the end of the </a:t>
            </a:r>
            <a:r>
              <a:rPr lang="it-IT" sz="2800" u="sng" dirty="0" err="1">
                <a:solidFill>
                  <a:srgbClr val="FF0000"/>
                </a:solidFill>
                <a:ea typeface="+mn-lt"/>
                <a:cs typeface="+mn-lt"/>
              </a:rPr>
              <a:t>semester</a:t>
            </a:r>
            <a:r>
              <a:rPr lang="it-IT" sz="2800" u="sng" dirty="0">
                <a:solidFill>
                  <a:srgbClr val="FF0000"/>
                </a:solidFill>
                <a:ea typeface="+mn-lt"/>
                <a:cs typeface="+mn-lt"/>
              </a:rPr>
              <a:t> </a:t>
            </a:r>
            <a:r>
              <a:rPr lang="it-IT" sz="2800" u="sng" dirty="0" err="1">
                <a:solidFill>
                  <a:srgbClr val="FF0000"/>
                </a:solidFill>
                <a:ea typeface="+mn-lt"/>
                <a:cs typeface="+mn-lt"/>
              </a:rPr>
              <a:t>that</a:t>
            </a:r>
            <a:r>
              <a:rPr lang="it-IT" sz="2800" u="sng" dirty="0">
                <a:solidFill>
                  <a:srgbClr val="FF0000"/>
                </a:solidFill>
                <a:ea typeface="+mn-lt"/>
                <a:cs typeface="+mn-lt"/>
              </a:rPr>
              <a:t> the minimum </a:t>
            </a:r>
            <a:r>
              <a:rPr lang="it-IT" sz="2800" u="sng" dirty="0" err="1">
                <a:solidFill>
                  <a:srgbClr val="FF0000"/>
                </a:solidFill>
                <a:ea typeface="+mn-lt"/>
                <a:cs typeface="+mn-lt"/>
              </a:rPr>
              <a:t>attendance</a:t>
            </a:r>
            <a:r>
              <a:rPr lang="it-IT" sz="2800" u="sng" dirty="0">
                <a:solidFill>
                  <a:srgbClr val="FF0000"/>
                </a:solidFill>
                <a:ea typeface="+mn-lt"/>
                <a:cs typeface="+mn-lt"/>
              </a:rPr>
              <a:t> </a:t>
            </a:r>
            <a:r>
              <a:rPr lang="it-IT" sz="2800" u="sng" dirty="0" err="1">
                <a:solidFill>
                  <a:srgbClr val="FF0000"/>
                </a:solidFill>
                <a:ea typeface="+mn-lt"/>
                <a:cs typeface="+mn-lt"/>
              </a:rPr>
              <a:t>has</a:t>
            </a:r>
            <a:r>
              <a:rPr lang="it-IT" sz="2800" u="sng" dirty="0">
                <a:solidFill>
                  <a:srgbClr val="FF0000"/>
                </a:solidFill>
                <a:ea typeface="+mn-lt"/>
                <a:cs typeface="+mn-lt"/>
              </a:rPr>
              <a:t> </a:t>
            </a:r>
            <a:r>
              <a:rPr lang="it-IT" sz="2800" u="sng" dirty="0" err="1">
                <a:solidFill>
                  <a:srgbClr val="FF0000"/>
                </a:solidFill>
                <a:ea typeface="+mn-lt"/>
                <a:cs typeface="+mn-lt"/>
              </a:rPr>
              <a:t>not</a:t>
            </a:r>
            <a:r>
              <a:rPr lang="it-IT" sz="2800" u="sng" dirty="0">
                <a:solidFill>
                  <a:srgbClr val="FF0000"/>
                </a:solidFill>
                <a:ea typeface="+mn-lt"/>
                <a:cs typeface="+mn-lt"/>
              </a:rPr>
              <a:t> </a:t>
            </a:r>
            <a:r>
              <a:rPr lang="it-IT" sz="2800" u="sng" dirty="0" err="1">
                <a:solidFill>
                  <a:srgbClr val="FF0000"/>
                </a:solidFill>
                <a:ea typeface="+mn-lt"/>
                <a:cs typeface="+mn-lt"/>
              </a:rPr>
              <a:t>been</a:t>
            </a:r>
            <a:r>
              <a:rPr lang="it-IT" sz="2800" u="sng" dirty="0">
                <a:solidFill>
                  <a:srgbClr val="FF0000"/>
                </a:solidFill>
                <a:ea typeface="+mn-lt"/>
                <a:cs typeface="+mn-lt"/>
              </a:rPr>
              <a:t> </a:t>
            </a:r>
            <a:r>
              <a:rPr lang="it-IT" sz="2800" u="sng" dirty="0" err="1">
                <a:solidFill>
                  <a:srgbClr val="FF0000"/>
                </a:solidFill>
                <a:ea typeface="+mn-lt"/>
                <a:cs typeface="+mn-lt"/>
              </a:rPr>
              <a:t>registered</a:t>
            </a:r>
            <a:r>
              <a:rPr lang="it-IT" sz="2800" u="sng" dirty="0">
                <a:solidFill>
                  <a:srgbClr val="FF0000"/>
                </a:solidFill>
                <a:ea typeface="+mn-lt"/>
                <a:cs typeface="+mn-lt"/>
              </a:rPr>
              <a:t> </a:t>
            </a:r>
            <a:r>
              <a:rPr lang="it-IT" sz="2800" u="sng" dirty="0" err="1">
                <a:solidFill>
                  <a:srgbClr val="FF0000"/>
                </a:solidFill>
                <a:ea typeface="+mn-lt"/>
                <a:cs typeface="+mn-lt"/>
              </a:rPr>
              <a:t>because</a:t>
            </a:r>
            <a:r>
              <a:rPr lang="it-IT" sz="2800" u="sng" dirty="0">
                <a:solidFill>
                  <a:srgbClr val="FF0000"/>
                </a:solidFill>
                <a:ea typeface="+mn-lt"/>
                <a:cs typeface="+mn-lt"/>
              </a:rPr>
              <a:t> of </a:t>
            </a:r>
            <a:r>
              <a:rPr lang="it-IT" sz="2800" u="sng" dirty="0" err="1">
                <a:solidFill>
                  <a:srgbClr val="FF0000"/>
                </a:solidFill>
                <a:ea typeface="+mn-lt"/>
                <a:cs typeface="+mn-lt"/>
              </a:rPr>
              <a:t>misfunctioning</a:t>
            </a:r>
            <a:r>
              <a:rPr lang="it-IT" sz="2800" u="sng" dirty="0">
                <a:solidFill>
                  <a:srgbClr val="FF0000"/>
                </a:solidFill>
                <a:ea typeface="+mn-lt"/>
                <a:cs typeface="+mn-lt"/>
              </a:rPr>
              <a:t> of the </a:t>
            </a:r>
            <a:r>
              <a:rPr lang="it-IT" sz="2800" u="sng" dirty="0" err="1">
                <a:solidFill>
                  <a:srgbClr val="FF0000"/>
                </a:solidFill>
                <a:ea typeface="+mn-lt"/>
                <a:cs typeface="+mn-lt"/>
              </a:rPr>
              <a:t>UERClass</a:t>
            </a:r>
            <a:r>
              <a:rPr lang="it-IT" sz="2800" u="sng" dirty="0">
                <a:solidFill>
                  <a:srgbClr val="FF0000"/>
                </a:solidFill>
                <a:ea typeface="+mn-lt"/>
                <a:cs typeface="+mn-lt"/>
              </a:rPr>
              <a:t> app </a:t>
            </a:r>
          </a:p>
          <a:p>
            <a:endParaRPr lang="it-IT" sz="2800" dirty="0">
              <a:cs typeface="Arial"/>
            </a:endParaRPr>
          </a:p>
          <a:p>
            <a:endParaRPr lang="it-IT" dirty="0">
              <a:cs typeface="Arial"/>
            </a:endParaRPr>
          </a:p>
          <a:p>
            <a:endParaRPr lang="it-IT" dirty="0">
              <a:cs typeface="Arial"/>
            </a:endParaRPr>
          </a:p>
        </p:txBody>
      </p:sp>
      <p:pic>
        <p:nvPicPr>
          <p:cNvPr id="3" name="Elemento grafico 3" descr="Avviso contorno">
            <a:extLst>
              <a:ext uri="{FF2B5EF4-FFF2-40B4-BE49-F238E27FC236}">
                <a16:creationId xmlns:a16="http://schemas.microsoft.com/office/drawing/2014/main" id="{2E6D1200-9787-5360-3A5F-5647F3DBAA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09741" y="-73188"/>
            <a:ext cx="1122218" cy="1122218"/>
          </a:xfrm>
          <a:prstGeom prst="rect">
            <a:avLst/>
          </a:prstGeom>
        </p:spPr>
      </p:pic>
    </p:spTree>
    <p:extLst>
      <p:ext uri="{BB962C8B-B14F-4D97-AF65-F5344CB8AC3E}">
        <p14:creationId xmlns:p14="http://schemas.microsoft.com/office/powerpoint/2010/main" val="104678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5E0DC-BE87-C382-268B-B8ED351381D1}"/>
              </a:ext>
            </a:extLst>
          </p:cNvPr>
          <p:cNvSpPr>
            <a:spLocks noGrp="1"/>
          </p:cNvSpPr>
          <p:nvPr>
            <p:ph type="title"/>
          </p:nvPr>
        </p:nvSpPr>
        <p:spPr>
          <a:xfrm>
            <a:off x="460375" y="-99392"/>
            <a:ext cx="8223250" cy="1433512"/>
          </a:xfrm>
        </p:spPr>
        <p:txBody>
          <a:bodyPr/>
          <a:lstStyle/>
          <a:p>
            <a:r>
              <a:rPr lang="en-GB" sz="3600" b="1" dirty="0">
                <a:solidFill>
                  <a:srgbClr val="0070C0"/>
                </a:solidFill>
                <a:latin typeface="Calibri"/>
                <a:cs typeface="Calibri"/>
              </a:rPr>
              <a:t>Dates</a:t>
            </a:r>
          </a:p>
        </p:txBody>
      </p:sp>
      <p:sp>
        <p:nvSpPr>
          <p:cNvPr id="3" name="Segnaposto contenuto 2">
            <a:extLst>
              <a:ext uri="{FF2B5EF4-FFF2-40B4-BE49-F238E27FC236}">
                <a16:creationId xmlns:a16="http://schemas.microsoft.com/office/drawing/2014/main" id="{EBE3BCCA-8B6A-6BC1-A1F9-2A0472672E88}"/>
              </a:ext>
            </a:extLst>
          </p:cNvPr>
          <p:cNvSpPr>
            <a:spLocks noGrp="1"/>
          </p:cNvSpPr>
          <p:nvPr>
            <p:ph idx="1"/>
          </p:nvPr>
        </p:nvSpPr>
        <p:spPr>
          <a:xfrm>
            <a:off x="827584" y="2159409"/>
            <a:ext cx="8223250" cy="4519613"/>
          </a:xfrm>
        </p:spPr>
        <p:txBody>
          <a:bodyPr/>
          <a:lstStyle/>
          <a:p>
            <a:pPr marL="0" indent="0">
              <a:buNone/>
            </a:pPr>
            <a:r>
              <a:rPr lang="en-GB" sz="2800" dirty="0"/>
              <a:t>The exam dates are published on UER website (International Students&gt; Calendar, exams and attendance):  </a:t>
            </a:r>
            <a:r>
              <a:rPr lang="en-GB" sz="2800" dirty="0">
                <a:hlinkClick r:id="rId2"/>
              </a:rPr>
              <a:t>https://www.universitaeuropeadiroma.it/en/international-exchanges/</a:t>
            </a:r>
            <a:endParaRPr lang="en-GB" sz="2800" dirty="0"/>
          </a:p>
        </p:txBody>
      </p:sp>
      <p:sp>
        <p:nvSpPr>
          <p:cNvPr id="4" name="Ovale 3">
            <a:extLst>
              <a:ext uri="{FF2B5EF4-FFF2-40B4-BE49-F238E27FC236}">
                <a16:creationId xmlns:a16="http://schemas.microsoft.com/office/drawing/2014/main" id="{F88C88DB-165B-164E-F70F-30A61B28CAE7}"/>
              </a:ext>
            </a:extLst>
          </p:cNvPr>
          <p:cNvSpPr/>
          <p:nvPr/>
        </p:nvSpPr>
        <p:spPr bwMode="auto">
          <a:xfrm>
            <a:off x="12526" y="-3132"/>
            <a:ext cx="1196235" cy="1123167"/>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u="none" strike="noStrike" cap="none" normalizeH="0" baseline="0">
              <a:ln>
                <a:noFill/>
              </a:ln>
              <a:solidFill>
                <a:schemeClr val="bg1"/>
              </a:solidFill>
              <a:effectLst/>
              <a:latin typeface="Arial" pitchFamily="34" charset="0"/>
            </a:endParaRPr>
          </a:p>
        </p:txBody>
      </p:sp>
    </p:spTree>
    <p:extLst>
      <p:ext uri="{BB962C8B-B14F-4D97-AF65-F5344CB8AC3E}">
        <p14:creationId xmlns:p14="http://schemas.microsoft.com/office/powerpoint/2010/main" val="106310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9C689B-59DE-A07E-E23A-BABB599E9199}"/>
              </a:ext>
            </a:extLst>
          </p:cNvPr>
          <p:cNvSpPr>
            <a:spLocks noGrp="1"/>
          </p:cNvSpPr>
          <p:nvPr>
            <p:ph type="title"/>
          </p:nvPr>
        </p:nvSpPr>
        <p:spPr>
          <a:xfrm>
            <a:off x="460375" y="-16369"/>
            <a:ext cx="8223250" cy="1433512"/>
          </a:xfrm>
        </p:spPr>
        <p:txBody>
          <a:bodyPr/>
          <a:lstStyle/>
          <a:p>
            <a:r>
              <a:rPr lang="en-GB" sz="3600" b="1" dirty="0">
                <a:solidFill>
                  <a:srgbClr val="0070C0"/>
                </a:solidFill>
                <a:latin typeface="Calibri"/>
                <a:cs typeface="Calibri"/>
              </a:rPr>
              <a:t>Exam overlap </a:t>
            </a:r>
          </a:p>
        </p:txBody>
      </p:sp>
      <p:sp>
        <p:nvSpPr>
          <p:cNvPr id="3" name="Segnaposto contenuto 2">
            <a:extLst>
              <a:ext uri="{FF2B5EF4-FFF2-40B4-BE49-F238E27FC236}">
                <a16:creationId xmlns:a16="http://schemas.microsoft.com/office/drawing/2014/main" id="{E57CEFEF-C965-F4ED-9C0C-80923BA96518}"/>
              </a:ext>
            </a:extLst>
          </p:cNvPr>
          <p:cNvSpPr>
            <a:spLocks noGrp="1"/>
          </p:cNvSpPr>
          <p:nvPr>
            <p:ph idx="1"/>
          </p:nvPr>
        </p:nvSpPr>
        <p:spPr>
          <a:xfrm>
            <a:off x="755576" y="1700808"/>
            <a:ext cx="8223250" cy="4519613"/>
          </a:xfrm>
        </p:spPr>
        <p:txBody>
          <a:bodyPr/>
          <a:lstStyle/>
          <a:p>
            <a:pPr marL="0" indent="0">
              <a:buNone/>
            </a:pPr>
            <a:r>
              <a:rPr lang="en-GB" sz="2800" dirty="0"/>
              <a:t>In case you have two exams the same day at the same hour, you will have to take one of the exams on a different exam session: </a:t>
            </a:r>
          </a:p>
          <a:p>
            <a:r>
              <a:rPr lang="en-GB" sz="2800" dirty="0"/>
              <a:t>You cannot request the exam date to be changed</a:t>
            </a:r>
          </a:p>
          <a:p>
            <a:r>
              <a:rPr lang="en-GB" sz="2800" dirty="0"/>
              <a:t>You cannot take the exam online</a:t>
            </a:r>
          </a:p>
          <a:p>
            <a:endParaRPr lang="en-GB" dirty="0"/>
          </a:p>
        </p:txBody>
      </p:sp>
      <p:sp>
        <p:nvSpPr>
          <p:cNvPr id="4" name="Ovale 3">
            <a:extLst>
              <a:ext uri="{FF2B5EF4-FFF2-40B4-BE49-F238E27FC236}">
                <a16:creationId xmlns:a16="http://schemas.microsoft.com/office/drawing/2014/main" id="{ABF64210-DC82-B0B1-2346-C0C904AB7FD5}"/>
              </a:ext>
            </a:extLst>
          </p:cNvPr>
          <p:cNvSpPr/>
          <p:nvPr/>
        </p:nvSpPr>
        <p:spPr bwMode="auto">
          <a:xfrm>
            <a:off x="12526" y="-3132"/>
            <a:ext cx="1196235" cy="1123167"/>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u="none" strike="noStrike" cap="none" normalizeH="0" baseline="0">
              <a:ln>
                <a:noFill/>
              </a:ln>
              <a:solidFill>
                <a:schemeClr val="bg1"/>
              </a:solidFill>
              <a:effectLst/>
              <a:latin typeface="Arial" pitchFamily="34" charset="0"/>
            </a:endParaRPr>
          </a:p>
        </p:txBody>
      </p:sp>
    </p:spTree>
    <p:extLst>
      <p:ext uri="{BB962C8B-B14F-4D97-AF65-F5344CB8AC3E}">
        <p14:creationId xmlns:p14="http://schemas.microsoft.com/office/powerpoint/2010/main" val="108287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78CCC5-0928-829F-862E-AE45520FFF3F}"/>
              </a:ext>
            </a:extLst>
          </p:cNvPr>
          <p:cNvSpPr>
            <a:spLocks noGrp="1"/>
          </p:cNvSpPr>
          <p:nvPr>
            <p:ph type="title"/>
          </p:nvPr>
        </p:nvSpPr>
        <p:spPr>
          <a:xfrm>
            <a:off x="457200" y="128588"/>
            <a:ext cx="8223250" cy="1068164"/>
          </a:xfrm>
        </p:spPr>
        <p:txBody>
          <a:bodyPr/>
          <a:lstStyle/>
          <a:p>
            <a:r>
              <a:rPr lang="en-GB" sz="3600" b="1" dirty="0">
                <a:solidFill>
                  <a:srgbClr val="0070C0"/>
                </a:solidFill>
                <a:latin typeface="Calibri"/>
                <a:cs typeface="Calibri"/>
              </a:rPr>
              <a:t>Exams process </a:t>
            </a:r>
          </a:p>
        </p:txBody>
      </p:sp>
      <p:sp>
        <p:nvSpPr>
          <p:cNvPr id="3" name="Segnaposto contenuto 2">
            <a:extLst>
              <a:ext uri="{FF2B5EF4-FFF2-40B4-BE49-F238E27FC236}">
                <a16:creationId xmlns:a16="http://schemas.microsoft.com/office/drawing/2014/main" id="{1887406B-B1DA-C487-CE5B-A55477E77175}"/>
              </a:ext>
            </a:extLst>
          </p:cNvPr>
          <p:cNvSpPr>
            <a:spLocks noGrp="1"/>
          </p:cNvSpPr>
          <p:nvPr>
            <p:ph idx="1"/>
          </p:nvPr>
        </p:nvSpPr>
        <p:spPr>
          <a:xfrm>
            <a:off x="1619672" y="2492896"/>
            <a:ext cx="8223250" cy="4519613"/>
          </a:xfrm>
        </p:spPr>
        <p:txBody>
          <a:bodyPr/>
          <a:lstStyle/>
          <a:p>
            <a:pPr marL="514350" indent="-514350">
              <a:buFont typeface="+mj-lt"/>
              <a:buAutoNum type="arabicPeriod"/>
            </a:pPr>
            <a:r>
              <a:rPr lang="en-GB" dirty="0"/>
              <a:t>Step: Register for the exam</a:t>
            </a:r>
          </a:p>
          <a:p>
            <a:pPr marL="514350" indent="-514350">
              <a:buFont typeface="+mj-lt"/>
              <a:buAutoNum type="arabicPeriod"/>
            </a:pPr>
            <a:r>
              <a:rPr lang="en-GB" dirty="0"/>
              <a:t>Step: Take the exam </a:t>
            </a:r>
          </a:p>
          <a:p>
            <a:pPr marL="514350" indent="-514350">
              <a:buFont typeface="+mj-lt"/>
              <a:buAutoNum type="arabicPeriod"/>
            </a:pPr>
            <a:r>
              <a:rPr lang="en-GB" dirty="0"/>
              <a:t>Step: Accept the grade </a:t>
            </a:r>
          </a:p>
        </p:txBody>
      </p:sp>
      <p:sp>
        <p:nvSpPr>
          <p:cNvPr id="4" name="Ovale 3">
            <a:extLst>
              <a:ext uri="{FF2B5EF4-FFF2-40B4-BE49-F238E27FC236}">
                <a16:creationId xmlns:a16="http://schemas.microsoft.com/office/drawing/2014/main" id="{6AC54345-2A0C-D53D-AA87-A1B2F03119F6}"/>
              </a:ext>
            </a:extLst>
          </p:cNvPr>
          <p:cNvSpPr/>
          <p:nvPr/>
        </p:nvSpPr>
        <p:spPr bwMode="auto">
          <a:xfrm>
            <a:off x="12526" y="-3132"/>
            <a:ext cx="1196235" cy="1123167"/>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u="none" strike="noStrike" cap="none" normalizeH="0" baseline="0">
              <a:ln>
                <a:noFill/>
              </a:ln>
              <a:solidFill>
                <a:schemeClr val="bg1"/>
              </a:solidFill>
              <a:effectLst/>
              <a:latin typeface="Arial" pitchFamily="34" charset="0"/>
            </a:endParaRPr>
          </a:p>
        </p:txBody>
      </p:sp>
    </p:spTree>
    <p:extLst>
      <p:ext uri="{BB962C8B-B14F-4D97-AF65-F5344CB8AC3E}">
        <p14:creationId xmlns:p14="http://schemas.microsoft.com/office/powerpoint/2010/main" val="177948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4F6FBE-C4C2-4F7A-F883-F7C254039A2E}"/>
              </a:ext>
            </a:extLst>
          </p:cNvPr>
          <p:cNvSpPr>
            <a:spLocks noGrp="1"/>
          </p:cNvSpPr>
          <p:nvPr>
            <p:ph type="title"/>
          </p:nvPr>
        </p:nvSpPr>
        <p:spPr>
          <a:xfrm>
            <a:off x="755576" y="155501"/>
            <a:ext cx="8223250" cy="1433512"/>
          </a:xfrm>
        </p:spPr>
        <p:txBody>
          <a:bodyPr/>
          <a:lstStyle/>
          <a:p>
            <a:r>
              <a:rPr lang="en-GB" sz="3600" b="1" dirty="0">
                <a:solidFill>
                  <a:srgbClr val="0070C0"/>
                </a:solidFill>
                <a:latin typeface="Calibri"/>
                <a:cs typeface="Calibri"/>
              </a:rPr>
              <a:t>1 Step: Register for the exam</a:t>
            </a:r>
            <a:br>
              <a:rPr lang="en-GB" dirty="0"/>
            </a:br>
            <a:endParaRPr lang="en-GB" dirty="0"/>
          </a:p>
        </p:txBody>
      </p:sp>
      <p:sp>
        <p:nvSpPr>
          <p:cNvPr id="3" name="Segnaposto contenuto 2">
            <a:extLst>
              <a:ext uri="{FF2B5EF4-FFF2-40B4-BE49-F238E27FC236}">
                <a16:creationId xmlns:a16="http://schemas.microsoft.com/office/drawing/2014/main" id="{598D6C26-01A4-C2B7-6FDE-3E46ABB86D29}"/>
              </a:ext>
            </a:extLst>
          </p:cNvPr>
          <p:cNvSpPr>
            <a:spLocks noGrp="1"/>
          </p:cNvSpPr>
          <p:nvPr>
            <p:ph idx="1"/>
          </p:nvPr>
        </p:nvSpPr>
        <p:spPr>
          <a:xfrm>
            <a:off x="610643" y="2636912"/>
            <a:ext cx="8223250" cy="4519613"/>
          </a:xfrm>
        </p:spPr>
        <p:txBody>
          <a:bodyPr/>
          <a:lstStyle/>
          <a:p>
            <a:pPr marL="0" indent="0" algn="l" rtl="0" fontAlgn="base">
              <a:buNone/>
            </a:pPr>
            <a:r>
              <a:rPr lang="en-US" sz="2400" b="0" i="0" dirty="0">
                <a:solidFill>
                  <a:srgbClr val="000000"/>
                </a:solidFill>
                <a:effectLst/>
                <a:latin typeface="Calibri" panose="020F0502020204030204" pitchFamily="34" charset="0"/>
              </a:rPr>
              <a:t>You need to </a:t>
            </a:r>
            <a:r>
              <a:rPr lang="en-US" sz="2400" i="0" dirty="0">
                <a:solidFill>
                  <a:srgbClr val="000000"/>
                </a:solidFill>
                <a:effectLst/>
                <a:latin typeface="Calibri" panose="020F0502020204030204" pitchFamily="34" charset="0"/>
              </a:rPr>
              <a:t>register for each exam </a:t>
            </a:r>
            <a:r>
              <a:rPr lang="en-US" sz="2400" b="1" i="0" u="sng" dirty="0">
                <a:solidFill>
                  <a:srgbClr val="FF0000"/>
                </a:solidFill>
                <a:effectLst/>
                <a:latin typeface="Calibri" panose="020F0502020204030204" pitchFamily="34" charset="0"/>
              </a:rPr>
              <a:t>from 14 days up to 5 days before the exam</a:t>
            </a:r>
            <a:r>
              <a:rPr lang="en-US" sz="2400" i="0" dirty="0">
                <a:solidFill>
                  <a:srgbClr val="000000"/>
                </a:solidFill>
                <a:effectLst/>
                <a:latin typeface="Calibri" panose="020F0502020204030204" pitchFamily="34" charset="0"/>
              </a:rPr>
              <a:t>. </a:t>
            </a:r>
            <a:r>
              <a:rPr lang="en-US" sz="2400" b="0" i="0" dirty="0">
                <a:solidFill>
                  <a:srgbClr val="000000"/>
                </a:solidFill>
                <a:effectLst/>
                <a:latin typeface="Calibri" panose="020F0502020204030204" pitchFamily="34" charset="0"/>
              </a:rPr>
              <a:t>If you don’t, you will miss the exam call, meaning you will have fewer opportunities to pass your exam. In this guide you will find the instructions on how to register for the exams: </a:t>
            </a:r>
            <a:endParaRPr lang="en-US" sz="2400" b="0" i="0" dirty="0">
              <a:solidFill>
                <a:srgbClr val="000000"/>
              </a:solidFill>
              <a:effectLst/>
              <a:latin typeface="Segoe UI" panose="020B0502040204020203" pitchFamily="34" charset="0"/>
            </a:endParaRPr>
          </a:p>
          <a:p>
            <a:pPr marL="0" indent="0" algn="l" rtl="0" fontAlgn="base">
              <a:buNone/>
            </a:pPr>
            <a:r>
              <a:rPr lang="en-US" sz="2400" b="0" i="0" u="sng" strike="noStrike" dirty="0">
                <a:solidFill>
                  <a:srgbClr val="0000FF"/>
                </a:solidFill>
                <a:effectLst/>
                <a:latin typeface="Calibri" panose="020F0502020204030204" pitchFamily="34" charset="0"/>
                <a:hlinkClick r:id="rId2"/>
              </a:rPr>
              <a:t>https://www.universitaeuropeadiroma.it/wp-content/uploads/2021/05/n.2-exam-registration-in-English.pdf</a:t>
            </a:r>
            <a:r>
              <a:rPr lang="en-US" sz="2400" b="0" i="0" dirty="0">
                <a:solidFill>
                  <a:srgbClr val="000000"/>
                </a:solidFill>
                <a:effectLst/>
                <a:latin typeface="Calibri" panose="020F0502020204030204" pitchFamily="34" charset="0"/>
              </a:rPr>
              <a:t> </a:t>
            </a:r>
            <a:endParaRPr lang="en-US" sz="2400" b="0" i="0" dirty="0">
              <a:solidFill>
                <a:srgbClr val="000000"/>
              </a:solidFill>
              <a:effectLst/>
              <a:latin typeface="Segoe UI" panose="020B0502040204020203" pitchFamily="34" charset="0"/>
            </a:endParaRPr>
          </a:p>
          <a:p>
            <a:endParaRPr lang="en-GB" dirty="0"/>
          </a:p>
        </p:txBody>
      </p:sp>
      <p:sp>
        <p:nvSpPr>
          <p:cNvPr id="4" name="Ovale 3">
            <a:extLst>
              <a:ext uri="{FF2B5EF4-FFF2-40B4-BE49-F238E27FC236}">
                <a16:creationId xmlns:a16="http://schemas.microsoft.com/office/drawing/2014/main" id="{364F94A8-CA0C-E490-D293-099FF9473375}"/>
              </a:ext>
            </a:extLst>
          </p:cNvPr>
          <p:cNvSpPr/>
          <p:nvPr/>
        </p:nvSpPr>
        <p:spPr bwMode="auto">
          <a:xfrm>
            <a:off x="12526" y="-3132"/>
            <a:ext cx="1196235" cy="1123167"/>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u="none" strike="noStrike" cap="none" normalizeH="0" baseline="0">
              <a:ln>
                <a:noFill/>
              </a:ln>
              <a:solidFill>
                <a:schemeClr val="bg1"/>
              </a:solidFill>
              <a:effectLst/>
              <a:latin typeface="Arial" pitchFamily="34" charset="0"/>
            </a:endParaRPr>
          </a:p>
        </p:txBody>
      </p:sp>
    </p:spTree>
    <p:extLst>
      <p:ext uri="{BB962C8B-B14F-4D97-AF65-F5344CB8AC3E}">
        <p14:creationId xmlns:p14="http://schemas.microsoft.com/office/powerpoint/2010/main" val="154882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219031-6680-9830-A718-55BF23AF7A93}"/>
              </a:ext>
            </a:extLst>
          </p:cNvPr>
          <p:cNvSpPr>
            <a:spLocks noGrp="1"/>
          </p:cNvSpPr>
          <p:nvPr>
            <p:ph type="title"/>
          </p:nvPr>
        </p:nvSpPr>
        <p:spPr>
          <a:xfrm>
            <a:off x="-569671" y="139189"/>
            <a:ext cx="8223250" cy="1433512"/>
          </a:xfrm>
        </p:spPr>
        <p:txBody>
          <a:bodyPr/>
          <a:lstStyle/>
          <a:p>
            <a:r>
              <a:rPr lang="en-GB" sz="3600" b="1" dirty="0">
                <a:solidFill>
                  <a:srgbClr val="0070C0"/>
                </a:solidFill>
                <a:latin typeface="Calibri"/>
                <a:cs typeface="Calibri"/>
              </a:rPr>
              <a:t>2 Step: Take the exam </a:t>
            </a:r>
            <a:br>
              <a:rPr lang="en-GB" dirty="0"/>
            </a:br>
            <a:endParaRPr lang="en-GB" dirty="0"/>
          </a:p>
        </p:txBody>
      </p:sp>
      <p:sp>
        <p:nvSpPr>
          <p:cNvPr id="3" name="Segnaposto contenuto 2">
            <a:extLst>
              <a:ext uri="{FF2B5EF4-FFF2-40B4-BE49-F238E27FC236}">
                <a16:creationId xmlns:a16="http://schemas.microsoft.com/office/drawing/2014/main" id="{5339EA3B-9550-D819-566D-004CB5E4CC30}"/>
              </a:ext>
            </a:extLst>
          </p:cNvPr>
          <p:cNvSpPr>
            <a:spLocks noGrp="1"/>
          </p:cNvSpPr>
          <p:nvPr>
            <p:ph idx="1"/>
          </p:nvPr>
        </p:nvSpPr>
        <p:spPr>
          <a:xfrm>
            <a:off x="755576" y="1772816"/>
            <a:ext cx="4834880" cy="4519613"/>
          </a:xfrm>
        </p:spPr>
        <p:txBody>
          <a:bodyPr/>
          <a:lstStyle/>
          <a:p>
            <a:pPr marL="0" indent="0">
              <a:buNone/>
            </a:pPr>
            <a:r>
              <a:rPr lang="en-US" sz="2400" b="0" i="0" dirty="0">
                <a:solidFill>
                  <a:srgbClr val="000000"/>
                </a:solidFill>
                <a:effectLst/>
                <a:latin typeface="Calibri" panose="020F0502020204030204" pitchFamily="34" charset="0"/>
              </a:rPr>
              <a:t>Exams will be held </a:t>
            </a:r>
            <a:r>
              <a:rPr lang="en-US" sz="2400" b="1" i="0" dirty="0">
                <a:solidFill>
                  <a:srgbClr val="000000"/>
                </a:solidFill>
                <a:effectLst/>
                <a:latin typeface="Calibri" panose="020F0502020204030204" pitchFamily="34" charset="0"/>
              </a:rPr>
              <a:t>in person</a:t>
            </a:r>
            <a:r>
              <a:rPr lang="en-US" sz="2400" b="0" i="0" dirty="0">
                <a:solidFill>
                  <a:srgbClr val="000000"/>
                </a:solidFill>
                <a:effectLst/>
                <a:latin typeface="Calibri" panose="020F0502020204030204" pitchFamily="34" charset="0"/>
              </a:rPr>
              <a:t>. Please find the classroom where the exam will take place in MYUER app (section “Exam calendar”) within 5 days before the exam. </a:t>
            </a:r>
            <a:endParaRPr lang="en-US" sz="2400" b="0" i="0" dirty="0">
              <a:solidFill>
                <a:srgbClr val="000000"/>
              </a:solidFill>
              <a:effectLst/>
              <a:latin typeface="Segoe UI" panose="020B0502040204020203" pitchFamily="34" charset="0"/>
            </a:endParaRPr>
          </a:p>
          <a:p>
            <a:pPr marL="0" indent="0" algn="l" rtl="0" fontAlgn="base">
              <a:buNone/>
            </a:pPr>
            <a:endParaRPr lang="en-US" sz="2400" b="0" i="0" dirty="0">
              <a:solidFill>
                <a:srgbClr val="000000"/>
              </a:solidFill>
              <a:effectLst/>
              <a:latin typeface="Calibri" panose="020F0502020204030204" pitchFamily="34" charset="0"/>
            </a:endParaRPr>
          </a:p>
          <a:p>
            <a:pPr marL="0" indent="0" algn="l" rtl="0" fontAlgn="base">
              <a:buNone/>
            </a:pPr>
            <a:r>
              <a:rPr lang="en-US" sz="2400" b="0" i="0" dirty="0">
                <a:solidFill>
                  <a:srgbClr val="000000"/>
                </a:solidFill>
                <a:effectLst/>
                <a:latin typeface="Calibri" panose="020F0502020204030204" pitchFamily="34" charset="0"/>
              </a:rPr>
              <a:t>In Italy, exams are mostly </a:t>
            </a:r>
            <a:r>
              <a:rPr lang="en-US" sz="2400" b="1" i="0" dirty="0">
                <a:solidFill>
                  <a:srgbClr val="000000"/>
                </a:solidFill>
                <a:effectLst/>
                <a:latin typeface="Calibri" panose="020F0502020204030204" pitchFamily="34" charset="0"/>
              </a:rPr>
              <a:t>oral</a:t>
            </a:r>
            <a:r>
              <a:rPr lang="en-US" sz="2400" b="0" i="0" dirty="0">
                <a:solidFill>
                  <a:srgbClr val="000000"/>
                </a:solidFill>
                <a:effectLst/>
                <a:latin typeface="Calibri" panose="020F0502020204030204" pitchFamily="34" charset="0"/>
              </a:rPr>
              <a:t>. Check with your professor whether you are going to have an oral or/and  a written exam</a:t>
            </a:r>
          </a:p>
        </p:txBody>
      </p:sp>
      <p:pic>
        <p:nvPicPr>
          <p:cNvPr id="5" name="Immagine 4" descr="Immagine che contiene testo&#10;&#10;Descrizione generata automaticamente">
            <a:extLst>
              <a:ext uri="{FF2B5EF4-FFF2-40B4-BE49-F238E27FC236}">
                <a16:creationId xmlns:a16="http://schemas.microsoft.com/office/drawing/2014/main" id="{F209AF38-6446-C51D-7ADE-4C54FA5F7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751" y="275677"/>
            <a:ext cx="3056071" cy="6453735"/>
          </a:xfrm>
          <a:prstGeom prst="rect">
            <a:avLst/>
          </a:prstGeom>
        </p:spPr>
      </p:pic>
      <p:sp>
        <p:nvSpPr>
          <p:cNvPr id="6" name="Ovale 5">
            <a:extLst>
              <a:ext uri="{FF2B5EF4-FFF2-40B4-BE49-F238E27FC236}">
                <a16:creationId xmlns:a16="http://schemas.microsoft.com/office/drawing/2014/main" id="{343236F9-F1AC-1F09-4710-B6CF3CD47F3A}"/>
              </a:ext>
            </a:extLst>
          </p:cNvPr>
          <p:cNvSpPr/>
          <p:nvPr/>
        </p:nvSpPr>
        <p:spPr bwMode="auto">
          <a:xfrm>
            <a:off x="12526" y="-3132"/>
            <a:ext cx="1196235" cy="1123167"/>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u="none" strike="noStrike" cap="none" normalizeH="0" baseline="0">
              <a:ln>
                <a:noFill/>
              </a:ln>
              <a:solidFill>
                <a:schemeClr val="bg1"/>
              </a:solidFill>
              <a:effectLst/>
              <a:latin typeface="Arial" pitchFamily="34" charset="0"/>
            </a:endParaRPr>
          </a:p>
        </p:txBody>
      </p:sp>
    </p:spTree>
    <p:extLst>
      <p:ext uri="{BB962C8B-B14F-4D97-AF65-F5344CB8AC3E}">
        <p14:creationId xmlns:p14="http://schemas.microsoft.com/office/powerpoint/2010/main" val="1833284652"/>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E24B24FFBE0F648B5C45B2881FE952F" ma:contentTypeVersion="13" ma:contentTypeDescription="Creare un nuovo documento." ma:contentTypeScope="" ma:versionID="67451893597f1dfd8f7997ab0420a49a">
  <xsd:schema xmlns:xsd="http://www.w3.org/2001/XMLSchema" xmlns:xs="http://www.w3.org/2001/XMLSchema" xmlns:p="http://schemas.microsoft.com/office/2006/metadata/properties" xmlns:ns3="7a5816b8-f608-4d64-b427-efe6a8841d1b" xmlns:ns4="8963029f-eb09-45b8-b53d-abee812250dd" targetNamespace="http://schemas.microsoft.com/office/2006/metadata/properties" ma:root="true" ma:fieldsID="6bc33eed464bd14a168c51d4ed103889" ns3:_="" ns4:_="">
    <xsd:import namespace="7a5816b8-f608-4d64-b427-efe6a8841d1b"/>
    <xsd:import namespace="8963029f-eb09-45b8-b53d-abee812250d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5816b8-f608-4d64-b427-efe6a8841d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63029f-eb09-45b8-b53d-abee812250dd"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SharingHintHash" ma:index="14"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0C7DE6-31F8-446D-B7BF-D24ACDFF59DB}">
  <ds:schemaRefs>
    <ds:schemaRef ds:uri="http://schemas.microsoft.com/sharepoint/v3/contenttype/forms"/>
  </ds:schemaRefs>
</ds:datastoreItem>
</file>

<file path=customXml/itemProps2.xml><?xml version="1.0" encoding="utf-8"?>
<ds:datastoreItem xmlns:ds="http://schemas.openxmlformats.org/officeDocument/2006/customXml" ds:itemID="{7004AE32-9684-4B1D-931B-248408674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5816b8-f608-4d64-b427-efe6a8841d1b"/>
    <ds:schemaRef ds:uri="8963029f-eb09-45b8-b53d-abee81225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Presentazione su schermo (4:3)</PresentationFormat>
  <Paragraphs>42</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Segoe UI</vt:lpstr>
      <vt:lpstr>Times New Roman</vt:lpstr>
      <vt:lpstr>Struttura predefinita</vt:lpstr>
      <vt:lpstr>Exams </vt:lpstr>
      <vt:lpstr>Exam sessions</vt:lpstr>
      <vt:lpstr>Lesson attendance registration  (Rileva presenza)</vt:lpstr>
      <vt:lpstr>Lesson attendance registration  (Rileva presenza)</vt:lpstr>
      <vt:lpstr>Dates</vt:lpstr>
      <vt:lpstr>Exam overlap </vt:lpstr>
      <vt:lpstr>Exams process </vt:lpstr>
      <vt:lpstr>1 Step: Register for the exam </vt:lpstr>
      <vt:lpstr>2 Step: Take the exam  </vt:lpstr>
      <vt:lpstr>Step: Accept the grade  </vt:lpstr>
      <vt:lpstr>Grading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UERP9</dc:creator>
  <cp:lastModifiedBy>Andrea Llorente López</cp:lastModifiedBy>
  <cp:revision>640</cp:revision>
  <cp:lastPrinted>1601-01-01T00:00:00Z</cp:lastPrinted>
  <dcterms:created xsi:type="dcterms:W3CDTF">2007-06-04T11:39:05Z</dcterms:created>
  <dcterms:modified xsi:type="dcterms:W3CDTF">2022-11-21T14:31:52Z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0x010100AE24B24FFBE0F648B5C45B2881FE952F</vt:lpwstr>
  </property>
</Properties>
</file>